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93" r:id="rId2"/>
    <p:sldId id="256" r:id="rId3"/>
    <p:sldId id="294" r:id="rId4"/>
    <p:sldId id="280" r:id="rId5"/>
    <p:sldId id="295" r:id="rId6"/>
    <p:sldId id="296" r:id="rId7"/>
    <p:sldId id="297" r:id="rId8"/>
    <p:sldId id="298" r:id="rId9"/>
    <p:sldId id="299" r:id="rId10"/>
    <p:sldId id="300" r:id="rId11"/>
    <p:sldId id="301" r:id="rId12"/>
    <p:sldId id="302" r:id="rId13"/>
    <p:sldId id="303" r:id="rId14"/>
    <p:sldId id="304" r:id="rId15"/>
    <p:sldId id="310" r:id="rId16"/>
    <p:sldId id="305" r:id="rId17"/>
    <p:sldId id="306" r:id="rId18"/>
    <p:sldId id="307" r:id="rId19"/>
    <p:sldId id="308" r:id="rId20"/>
    <p:sldId id="309" r:id="rId21"/>
    <p:sldId id="311" r:id="rId22"/>
    <p:sldId id="312" r:id="rId23"/>
    <p:sldId id="313" r:id="rId24"/>
    <p:sldId id="314" r:id="rId25"/>
    <p:sldId id="315" r:id="rId26"/>
    <p:sldId id="316" r:id="rId27"/>
    <p:sldId id="317" r:id="rId28"/>
    <p:sldId id="324" r:id="rId29"/>
    <p:sldId id="321" r:id="rId30"/>
    <p:sldId id="322" r:id="rId31"/>
    <p:sldId id="32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43"/>
    <a:srgbClr val="FF0000"/>
    <a:srgbClr val="900808"/>
    <a:srgbClr val="8A0E0E"/>
    <a:srgbClr val="86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11533-8632-4D91-BE1F-4341FC9C436A}" v="223" dt="2024-09-21T09:28:39.9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64" autoAdjust="0"/>
  </p:normalViewPr>
  <p:slideViewPr>
    <p:cSldViewPr snapToGrid="0">
      <p:cViewPr varScale="1">
        <p:scale>
          <a:sx n="109" d="100"/>
          <a:sy n="109" d="100"/>
        </p:scale>
        <p:origin x="126"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ליאור ז'יגלו" userId="f3b2de73-1f67-40cf-be06-2591c3d55995" providerId="ADAL" clId="{19911533-8632-4D91-BE1F-4341FC9C436A}"/>
    <pc:docChg chg="undo custSel addSld delSld modSld">
      <pc:chgData name="ליאור ז'יגלו" userId="f3b2de73-1f67-40cf-be06-2591c3d55995" providerId="ADAL" clId="{19911533-8632-4D91-BE1F-4341FC9C436A}" dt="2024-09-21T09:36:22.860" v="9981" actId="20577"/>
      <pc:docMkLst>
        <pc:docMk/>
      </pc:docMkLst>
      <pc:sldChg chg="del">
        <pc:chgData name="ליאור ז'יגלו" userId="f3b2de73-1f67-40cf-be06-2591c3d55995" providerId="ADAL" clId="{19911533-8632-4D91-BE1F-4341FC9C436A}" dt="2024-09-07T11:22:20.757" v="235" actId="47"/>
        <pc:sldMkLst>
          <pc:docMk/>
          <pc:sldMk cId="2818503780" sldId="259"/>
        </pc:sldMkLst>
      </pc:sldChg>
      <pc:sldChg chg="del">
        <pc:chgData name="ליאור ז'יגלו" userId="f3b2de73-1f67-40cf-be06-2591c3d55995" providerId="ADAL" clId="{19911533-8632-4D91-BE1F-4341FC9C436A}" dt="2024-09-07T11:26:42.612" v="398" actId="47"/>
        <pc:sldMkLst>
          <pc:docMk/>
          <pc:sldMk cId="53960441" sldId="260"/>
        </pc:sldMkLst>
      </pc:sldChg>
      <pc:sldChg chg="del">
        <pc:chgData name="ליאור ז'יגלו" userId="f3b2de73-1f67-40cf-be06-2591c3d55995" providerId="ADAL" clId="{19911533-8632-4D91-BE1F-4341FC9C436A}" dt="2024-09-07T11:28:55.582" v="465" actId="47"/>
        <pc:sldMkLst>
          <pc:docMk/>
          <pc:sldMk cId="920242932" sldId="265"/>
        </pc:sldMkLst>
      </pc:sldChg>
      <pc:sldChg chg="del">
        <pc:chgData name="ליאור ז'יגלו" userId="f3b2de73-1f67-40cf-be06-2591c3d55995" providerId="ADAL" clId="{19911533-8632-4D91-BE1F-4341FC9C436A}" dt="2024-09-07T11:28:17.151" v="437" actId="47"/>
        <pc:sldMkLst>
          <pc:docMk/>
          <pc:sldMk cId="3285640236" sldId="266"/>
        </pc:sldMkLst>
      </pc:sldChg>
      <pc:sldChg chg="del">
        <pc:chgData name="ליאור ז'יגלו" userId="f3b2de73-1f67-40cf-be06-2591c3d55995" providerId="ADAL" clId="{19911533-8632-4D91-BE1F-4341FC9C436A}" dt="2024-09-07T11:25:28.850" v="364" actId="47"/>
        <pc:sldMkLst>
          <pc:docMk/>
          <pc:sldMk cId="2642349380" sldId="274"/>
        </pc:sldMkLst>
      </pc:sldChg>
      <pc:sldChg chg="add del">
        <pc:chgData name="ליאור ז'יגלו" userId="f3b2de73-1f67-40cf-be06-2591c3d55995" providerId="ADAL" clId="{19911533-8632-4D91-BE1F-4341FC9C436A}" dt="2024-09-07T11:34:41.172" v="604" actId="47"/>
        <pc:sldMkLst>
          <pc:docMk/>
          <pc:sldMk cId="2817553919" sldId="275"/>
        </pc:sldMkLst>
      </pc:sldChg>
      <pc:sldChg chg="del">
        <pc:chgData name="ליאור ז'יגלו" userId="f3b2de73-1f67-40cf-be06-2591c3d55995" providerId="ADAL" clId="{19911533-8632-4D91-BE1F-4341FC9C436A}" dt="2024-09-07T11:37:52.646" v="833" actId="47"/>
        <pc:sldMkLst>
          <pc:docMk/>
          <pc:sldMk cId="1683348663" sldId="276"/>
        </pc:sldMkLst>
      </pc:sldChg>
      <pc:sldChg chg="del">
        <pc:chgData name="ליאור ז'יגלו" userId="f3b2de73-1f67-40cf-be06-2591c3d55995" providerId="ADAL" clId="{19911533-8632-4D91-BE1F-4341FC9C436A}" dt="2024-09-07T11:34:02.150" v="554" actId="47"/>
        <pc:sldMkLst>
          <pc:docMk/>
          <pc:sldMk cId="3625491147" sldId="277"/>
        </pc:sldMkLst>
      </pc:sldChg>
      <pc:sldChg chg="del">
        <pc:chgData name="ליאור ז'יגלו" userId="f3b2de73-1f67-40cf-be06-2591c3d55995" providerId="ADAL" clId="{19911533-8632-4D91-BE1F-4341FC9C436A}" dt="2024-09-07T11:24:50.998" v="324" actId="47"/>
        <pc:sldMkLst>
          <pc:docMk/>
          <pc:sldMk cId="1672457152" sldId="278"/>
        </pc:sldMkLst>
      </pc:sldChg>
      <pc:sldChg chg="addSp delSp modSp mod modNotesTx">
        <pc:chgData name="ליאור ז'יגלו" userId="f3b2de73-1f67-40cf-be06-2591c3d55995" providerId="ADAL" clId="{19911533-8632-4D91-BE1F-4341FC9C436A}" dt="2024-09-17T17:12:58.525" v="2832" actId="20577"/>
        <pc:sldMkLst>
          <pc:docMk/>
          <pc:sldMk cId="525502754" sldId="280"/>
        </pc:sldMkLst>
        <pc:spChg chg="mod">
          <ac:chgData name="ליאור ז'יגלו" userId="f3b2de73-1f67-40cf-be06-2591c3d55995" providerId="ADAL" clId="{19911533-8632-4D91-BE1F-4341FC9C436A}" dt="2024-09-17T17:11:45.728" v="2717" actId="14100"/>
          <ac:spMkLst>
            <pc:docMk/>
            <pc:sldMk cId="525502754" sldId="280"/>
            <ac:spMk id="3" creationId="{49717A23-2C80-D41A-710A-81AE284153F9}"/>
          </ac:spMkLst>
        </pc:spChg>
        <pc:spChg chg="mod">
          <ac:chgData name="ליאור ז'יגלו" userId="f3b2de73-1f67-40cf-be06-2591c3d55995" providerId="ADAL" clId="{19911533-8632-4D91-BE1F-4341FC9C436A}" dt="2024-09-13T11:08:45.713" v="1955" actId="20577"/>
          <ac:spMkLst>
            <pc:docMk/>
            <pc:sldMk cId="525502754" sldId="280"/>
            <ac:spMk id="8" creationId="{7AEA9744-B5D4-D5DC-DE51-97E6F752E7B2}"/>
          </ac:spMkLst>
        </pc:spChg>
        <pc:picChg chg="add del mod">
          <ac:chgData name="ליאור ז'יגלו" userId="f3b2de73-1f67-40cf-be06-2591c3d55995" providerId="ADAL" clId="{19911533-8632-4D91-BE1F-4341FC9C436A}" dt="2024-09-13T11:05:11.769" v="1954" actId="21"/>
          <ac:picMkLst>
            <pc:docMk/>
            <pc:sldMk cId="525502754" sldId="280"/>
            <ac:picMk id="6" creationId="{645C5379-B55A-2651-8B4F-4B56B8AE19BE}"/>
          </ac:picMkLst>
        </pc:picChg>
        <pc:picChg chg="add mod">
          <ac:chgData name="ליאור ז'יגלו" userId="f3b2de73-1f67-40cf-be06-2591c3d55995" providerId="ADAL" clId="{19911533-8632-4D91-BE1F-4341FC9C436A}" dt="2024-09-13T11:08:59.836" v="1961" actId="1076"/>
          <ac:picMkLst>
            <pc:docMk/>
            <pc:sldMk cId="525502754" sldId="280"/>
            <ac:picMk id="12" creationId="{F8D3A596-6071-5E68-EBA8-BB54F18E2EBC}"/>
          </ac:picMkLst>
        </pc:picChg>
      </pc:sldChg>
      <pc:sldChg chg="del">
        <pc:chgData name="ליאור ז'יגלו" userId="f3b2de73-1f67-40cf-be06-2591c3d55995" providerId="ADAL" clId="{19911533-8632-4D91-BE1F-4341FC9C436A}" dt="2024-09-07T11:17:44.596" v="22" actId="47"/>
        <pc:sldMkLst>
          <pc:docMk/>
          <pc:sldMk cId="225953238" sldId="282"/>
        </pc:sldMkLst>
      </pc:sldChg>
      <pc:sldChg chg="del">
        <pc:chgData name="ליאור ז'יגלו" userId="f3b2de73-1f67-40cf-be06-2591c3d55995" providerId="ADAL" clId="{19911533-8632-4D91-BE1F-4341FC9C436A}" dt="2024-09-07T11:20:29.896" v="158" actId="47"/>
        <pc:sldMkLst>
          <pc:docMk/>
          <pc:sldMk cId="3065504598" sldId="283"/>
        </pc:sldMkLst>
      </pc:sldChg>
      <pc:sldChg chg="add del">
        <pc:chgData name="ליאור ז'יגלו" userId="f3b2de73-1f67-40cf-be06-2591c3d55995" providerId="ADAL" clId="{19911533-8632-4D91-BE1F-4341FC9C436A}" dt="2024-09-07T11:21:07.484" v="199" actId="47"/>
        <pc:sldMkLst>
          <pc:docMk/>
          <pc:sldMk cId="468240417" sldId="284"/>
        </pc:sldMkLst>
      </pc:sldChg>
      <pc:sldChg chg="addSp modSp del">
        <pc:chgData name="ליאור ז'יגלו" userId="f3b2de73-1f67-40cf-be06-2591c3d55995" providerId="ADAL" clId="{19911533-8632-4D91-BE1F-4341FC9C436A}" dt="2024-09-07T11:23:53.014" v="276" actId="47"/>
        <pc:sldMkLst>
          <pc:docMk/>
          <pc:sldMk cId="596574140" sldId="285"/>
        </pc:sldMkLst>
        <pc:picChg chg="add mod">
          <ac:chgData name="ליאור ז'יגלו" userId="f3b2de73-1f67-40cf-be06-2591c3d55995" providerId="ADAL" clId="{19911533-8632-4D91-BE1F-4341FC9C436A}" dt="2024-09-07T11:23:16.465" v="264"/>
          <ac:picMkLst>
            <pc:docMk/>
            <pc:sldMk cId="596574140" sldId="285"/>
            <ac:picMk id="8" creationId="{1859AC58-5360-1D6D-1425-91883550C750}"/>
          </ac:picMkLst>
        </pc:picChg>
      </pc:sldChg>
      <pc:sldChg chg="del">
        <pc:chgData name="ליאור ז'יגלו" userId="f3b2de73-1f67-40cf-be06-2591c3d55995" providerId="ADAL" clId="{19911533-8632-4D91-BE1F-4341FC9C436A}" dt="2024-09-07T11:35:18.192" v="633" actId="47"/>
        <pc:sldMkLst>
          <pc:docMk/>
          <pc:sldMk cId="3828826142" sldId="286"/>
        </pc:sldMkLst>
      </pc:sldChg>
      <pc:sldChg chg="delSp modSp del mod">
        <pc:chgData name="ליאור ז'יגלו" userId="f3b2de73-1f67-40cf-be06-2591c3d55995" providerId="ADAL" clId="{19911533-8632-4D91-BE1F-4341FC9C436A}" dt="2024-09-07T11:35:55.510" v="672" actId="47"/>
        <pc:sldMkLst>
          <pc:docMk/>
          <pc:sldMk cId="1388175493" sldId="287"/>
        </pc:sldMkLst>
        <pc:spChg chg="mod">
          <ac:chgData name="ליאור ז'יגלו" userId="f3b2de73-1f67-40cf-be06-2591c3d55995" providerId="ADAL" clId="{19911533-8632-4D91-BE1F-4341FC9C436A}" dt="2024-09-07T11:35:30.391" v="635" actId="20577"/>
          <ac:spMkLst>
            <pc:docMk/>
            <pc:sldMk cId="1388175493" sldId="287"/>
            <ac:spMk id="2" creationId="{C654D783-1FF7-7E6A-EA1C-9C5B2908D61F}"/>
          </ac:spMkLst>
        </pc:spChg>
        <pc:picChg chg="del">
          <ac:chgData name="ליאור ז'יגלו" userId="f3b2de73-1f67-40cf-be06-2591c3d55995" providerId="ADAL" clId="{19911533-8632-4D91-BE1F-4341FC9C436A}" dt="2024-09-07T11:35:29.553" v="634" actId="478"/>
          <ac:picMkLst>
            <pc:docMk/>
            <pc:sldMk cId="1388175493" sldId="287"/>
            <ac:picMk id="5" creationId="{D1ACBD21-C6FB-A7FC-0BF8-FE82C941B824}"/>
          </ac:picMkLst>
        </pc:picChg>
      </pc:sldChg>
      <pc:sldChg chg="del">
        <pc:chgData name="ליאור ז'יגלו" userId="f3b2de73-1f67-40cf-be06-2591c3d55995" providerId="ADAL" clId="{19911533-8632-4D91-BE1F-4341FC9C436A}" dt="2024-09-07T11:37:28.956" v="816" actId="47"/>
        <pc:sldMkLst>
          <pc:docMk/>
          <pc:sldMk cId="3597351902" sldId="288"/>
        </pc:sldMkLst>
      </pc:sldChg>
      <pc:sldChg chg="del">
        <pc:chgData name="ליאור ז'יגלו" userId="f3b2de73-1f67-40cf-be06-2591c3d55995" providerId="ADAL" clId="{19911533-8632-4D91-BE1F-4341FC9C436A}" dt="2024-09-07T11:40:07.142" v="918" actId="47"/>
        <pc:sldMkLst>
          <pc:docMk/>
          <pc:sldMk cId="2644336525" sldId="289"/>
        </pc:sldMkLst>
      </pc:sldChg>
      <pc:sldChg chg="add del">
        <pc:chgData name="ליאור ז'יגלו" userId="f3b2de73-1f67-40cf-be06-2591c3d55995" providerId="ADAL" clId="{19911533-8632-4D91-BE1F-4341FC9C436A}" dt="2024-09-07T11:39:07.872" v="884" actId="47"/>
        <pc:sldMkLst>
          <pc:docMk/>
          <pc:sldMk cId="316735225" sldId="290"/>
        </pc:sldMkLst>
      </pc:sldChg>
      <pc:sldChg chg="del">
        <pc:chgData name="ליאור ז'יגלו" userId="f3b2de73-1f67-40cf-be06-2591c3d55995" providerId="ADAL" clId="{19911533-8632-4D91-BE1F-4341FC9C436A}" dt="2024-09-07T11:39:41.481" v="902" actId="47"/>
        <pc:sldMkLst>
          <pc:docMk/>
          <pc:sldMk cId="1994201109" sldId="291"/>
        </pc:sldMkLst>
      </pc:sldChg>
      <pc:sldChg chg="del">
        <pc:chgData name="ליאור ז'יגלו" userId="f3b2de73-1f67-40cf-be06-2591c3d55995" providerId="ADAL" clId="{19911533-8632-4D91-BE1F-4341FC9C436A}" dt="2024-09-07T11:37:33.810" v="817" actId="47"/>
        <pc:sldMkLst>
          <pc:docMk/>
          <pc:sldMk cId="0" sldId="292"/>
        </pc:sldMkLst>
      </pc:sldChg>
      <pc:sldChg chg="modSp mod">
        <pc:chgData name="ליאור ז'יגלו" userId="f3b2de73-1f67-40cf-be06-2591c3d55995" providerId="ADAL" clId="{19911533-8632-4D91-BE1F-4341FC9C436A}" dt="2024-09-13T11:09:52.477" v="1965" actId="1076"/>
        <pc:sldMkLst>
          <pc:docMk/>
          <pc:sldMk cId="0" sldId="293"/>
        </pc:sldMkLst>
        <pc:spChg chg="mod">
          <ac:chgData name="ליאור ז'יגלו" userId="f3b2de73-1f67-40cf-be06-2591c3d55995" providerId="ADAL" clId="{19911533-8632-4D91-BE1F-4341FC9C436A}" dt="2024-09-13T10:59:42.356" v="1896" actId="20577"/>
          <ac:spMkLst>
            <pc:docMk/>
            <pc:sldMk cId="0" sldId="293"/>
            <ac:spMk id="209" creationId="{00000000-0000-0000-0000-000000000000}"/>
          </ac:spMkLst>
        </pc:spChg>
        <pc:picChg chg="mod">
          <ac:chgData name="ליאור ז'יגלו" userId="f3b2de73-1f67-40cf-be06-2591c3d55995" providerId="ADAL" clId="{19911533-8632-4D91-BE1F-4341FC9C436A}" dt="2024-09-13T11:09:52.477" v="1965" actId="1076"/>
          <ac:picMkLst>
            <pc:docMk/>
            <pc:sldMk cId="0" sldId="293"/>
            <ac:picMk id="2" creationId="{4F878F2D-61C3-D701-CF1A-20562202707C}"/>
          </ac:picMkLst>
        </pc:picChg>
      </pc:sldChg>
      <pc:sldChg chg="addSp delSp modSp mod modNotesTx">
        <pc:chgData name="ליאור ז'יגלו" userId="f3b2de73-1f67-40cf-be06-2591c3d55995" providerId="ADAL" clId="{19911533-8632-4D91-BE1F-4341FC9C436A}" dt="2024-09-21T08:49:49.528" v="4974" actId="20577"/>
        <pc:sldMkLst>
          <pc:docMk/>
          <pc:sldMk cId="0" sldId="294"/>
        </pc:sldMkLst>
        <pc:spChg chg="mod">
          <ac:chgData name="ליאור ז'יגלו" userId="f3b2de73-1f67-40cf-be06-2591c3d55995" providerId="ADAL" clId="{19911533-8632-4D91-BE1F-4341FC9C436A}" dt="2024-09-13T11:13:16.685" v="2007"/>
          <ac:spMkLst>
            <pc:docMk/>
            <pc:sldMk cId="0" sldId="294"/>
            <ac:spMk id="5" creationId="{AFF1816D-932B-8EC9-E0BC-D9EA2A3888F3}"/>
          </ac:spMkLst>
        </pc:spChg>
        <pc:spChg chg="add del mod">
          <ac:chgData name="ליאור ז'יגלו" userId="f3b2de73-1f67-40cf-be06-2591c3d55995" providerId="ADAL" clId="{19911533-8632-4D91-BE1F-4341FC9C436A}" dt="2024-09-13T11:11:59.658" v="1974" actId="478"/>
          <ac:spMkLst>
            <pc:docMk/>
            <pc:sldMk cId="0" sldId="294"/>
            <ac:spMk id="12" creationId="{A95E7BBD-CADD-1FE6-0053-8CFA5238E24F}"/>
          </ac:spMkLst>
        </pc:spChg>
        <pc:spChg chg="add mod">
          <ac:chgData name="ליאור ז'יגלו" userId="f3b2de73-1f67-40cf-be06-2591c3d55995" providerId="ADAL" clId="{19911533-8632-4D91-BE1F-4341FC9C436A}" dt="2024-09-13T11:17:50.754" v="2193" actId="115"/>
          <ac:spMkLst>
            <pc:docMk/>
            <pc:sldMk cId="0" sldId="294"/>
            <ac:spMk id="14" creationId="{431A0CF1-0084-CC59-3A08-9D0272BC59F7}"/>
          </ac:spMkLst>
        </pc:spChg>
        <pc:picChg chg="add mod">
          <ac:chgData name="ליאור ז'יגלו" userId="f3b2de73-1f67-40cf-be06-2591c3d55995" providerId="ADAL" clId="{19911533-8632-4D91-BE1F-4341FC9C436A}" dt="2024-09-13T11:02:06.502" v="1913" actId="1076"/>
          <ac:picMkLst>
            <pc:docMk/>
            <pc:sldMk cId="0" sldId="294"/>
            <ac:picMk id="3" creationId="{A5D3E3B2-2321-3416-5751-78544410E59A}"/>
          </ac:picMkLst>
        </pc:picChg>
        <pc:picChg chg="add mod">
          <ac:chgData name="ליאור ז'יגלו" userId="f3b2de73-1f67-40cf-be06-2591c3d55995" providerId="ADAL" clId="{19911533-8632-4D91-BE1F-4341FC9C436A}" dt="2024-09-13T11:02:49.647" v="1923" actId="1076"/>
          <ac:picMkLst>
            <pc:docMk/>
            <pc:sldMk cId="0" sldId="294"/>
            <ac:picMk id="7" creationId="{7C2099C8-11A8-02B3-1060-B0FF5175AB8C}"/>
          </ac:picMkLst>
        </pc:picChg>
        <pc:picChg chg="add mod">
          <ac:chgData name="ליאור ז'יגלו" userId="f3b2de73-1f67-40cf-be06-2591c3d55995" providerId="ADAL" clId="{19911533-8632-4D91-BE1F-4341FC9C436A}" dt="2024-09-13T11:03:31.485" v="1931" actId="1076"/>
          <ac:picMkLst>
            <pc:docMk/>
            <pc:sldMk cId="0" sldId="294"/>
            <ac:picMk id="9" creationId="{008550F7-6C2D-D2CB-53E3-3BCBD4C5DA3D}"/>
          </ac:picMkLst>
        </pc:picChg>
        <pc:picChg chg="add mod">
          <ac:chgData name="ליאור ז'יגלו" userId="f3b2de73-1f67-40cf-be06-2591c3d55995" providerId="ADAL" clId="{19911533-8632-4D91-BE1F-4341FC9C436A}" dt="2024-09-13T11:04:00.026" v="1938" actId="1076"/>
          <ac:picMkLst>
            <pc:docMk/>
            <pc:sldMk cId="0" sldId="294"/>
            <ac:picMk id="11" creationId="{3B6E8D24-6656-02AB-FAC5-C12F120157C5}"/>
          </ac:picMkLst>
        </pc:picChg>
        <pc:picChg chg="add mod">
          <ac:chgData name="ליאור ז'יגלו" userId="f3b2de73-1f67-40cf-be06-2591c3d55995" providerId="ADAL" clId="{19911533-8632-4D91-BE1F-4341FC9C436A}" dt="2024-09-13T11:12:52.694" v="1996" actId="1076"/>
          <ac:picMkLst>
            <pc:docMk/>
            <pc:sldMk cId="0" sldId="294"/>
            <ac:picMk id="2050" creationId="{B86EFA12-6F80-64C6-2C06-3C85FB2AADEE}"/>
          </ac:picMkLst>
        </pc:picChg>
      </pc:sldChg>
      <pc:sldChg chg="addSp delSp modSp mod">
        <pc:chgData name="ליאור ז'יגלו" userId="f3b2de73-1f67-40cf-be06-2591c3d55995" providerId="ADAL" clId="{19911533-8632-4D91-BE1F-4341FC9C436A}" dt="2024-09-07T11:49:16.458" v="996" actId="21"/>
        <pc:sldMkLst>
          <pc:docMk/>
          <pc:sldMk cId="1169117888" sldId="295"/>
        </pc:sldMkLst>
        <pc:picChg chg="add mod">
          <ac:chgData name="ליאור ז'יגלו" userId="f3b2de73-1f67-40cf-be06-2591c3d55995" providerId="ADAL" clId="{19911533-8632-4D91-BE1F-4341FC9C436A}" dt="2024-09-07T11:47:07.408" v="973"/>
          <ac:picMkLst>
            <pc:docMk/>
            <pc:sldMk cId="1169117888" sldId="295"/>
            <ac:picMk id="3" creationId="{C6FA48AA-D188-A833-FD06-1DBD00E8D492}"/>
          </ac:picMkLst>
        </pc:picChg>
        <pc:picChg chg="add del mod">
          <ac:chgData name="ליאור ז'יגלו" userId="f3b2de73-1f67-40cf-be06-2591c3d55995" providerId="ADAL" clId="{19911533-8632-4D91-BE1F-4341FC9C436A}" dt="2024-09-07T11:49:16.458" v="996" actId="21"/>
          <ac:picMkLst>
            <pc:docMk/>
            <pc:sldMk cId="1169117888" sldId="295"/>
            <ac:picMk id="4" creationId="{2CBA122E-5651-899A-3804-BBFAE7604CEE}"/>
          </ac:picMkLst>
        </pc:picChg>
        <pc:picChg chg="add del mod">
          <ac:chgData name="ליאור ז'יגלו" userId="f3b2de73-1f67-40cf-be06-2591c3d55995" providerId="ADAL" clId="{19911533-8632-4D91-BE1F-4341FC9C436A}" dt="2024-09-07T11:46:48.913" v="962" actId="21"/>
          <ac:picMkLst>
            <pc:docMk/>
            <pc:sldMk cId="1169117888" sldId="295"/>
            <ac:picMk id="9" creationId="{C6FA48AA-D188-A833-FD06-1DBD00E8D492}"/>
          </ac:picMkLst>
        </pc:picChg>
      </pc:sldChg>
      <pc:sldChg chg="addSp delSp modSp mod modNotesTx">
        <pc:chgData name="ליאור ז'יגלו" userId="f3b2de73-1f67-40cf-be06-2591c3d55995" providerId="ADAL" clId="{19911533-8632-4D91-BE1F-4341FC9C436A}" dt="2024-09-17T17:23:41.922" v="3723" actId="20577"/>
        <pc:sldMkLst>
          <pc:docMk/>
          <pc:sldMk cId="560697569" sldId="296"/>
        </pc:sldMkLst>
        <pc:spChg chg="mod">
          <ac:chgData name="ליאור ז'יגלו" userId="f3b2de73-1f67-40cf-be06-2591c3d55995" providerId="ADAL" clId="{19911533-8632-4D91-BE1F-4341FC9C436A}" dt="2024-09-07T11:57:01.896" v="1083" actId="2711"/>
          <ac:spMkLst>
            <pc:docMk/>
            <pc:sldMk cId="560697569" sldId="296"/>
            <ac:spMk id="2" creationId="{D653F776-4B9E-7B7C-45B3-AB4131390909}"/>
          </ac:spMkLst>
        </pc:spChg>
        <pc:spChg chg="mod">
          <ac:chgData name="ליאור ז'יגלו" userId="f3b2de73-1f67-40cf-be06-2591c3d55995" providerId="ADAL" clId="{19911533-8632-4D91-BE1F-4341FC9C436A}" dt="2024-09-07T11:47:14.602" v="974" actId="20577"/>
          <ac:spMkLst>
            <pc:docMk/>
            <pc:sldMk cId="560697569" sldId="296"/>
            <ac:spMk id="236" creationId="{00000000-0000-0000-0000-000000000000}"/>
          </ac:spMkLst>
        </pc:spChg>
        <pc:picChg chg="mod">
          <ac:chgData name="ליאור ז'יגלו" userId="f3b2de73-1f67-40cf-be06-2591c3d55995" providerId="ADAL" clId="{19911533-8632-4D91-BE1F-4341FC9C436A}" dt="2024-09-13T11:21:19.552" v="2201" actId="1076"/>
          <ac:picMkLst>
            <pc:docMk/>
            <pc:sldMk cId="560697569" sldId="296"/>
            <ac:picMk id="3" creationId="{DDDDD65A-7C07-81FC-5284-CC3BADBC8609}"/>
          </ac:picMkLst>
        </pc:picChg>
        <pc:picChg chg="mod">
          <ac:chgData name="ליאור ז'יגלו" userId="f3b2de73-1f67-40cf-be06-2591c3d55995" providerId="ADAL" clId="{19911533-8632-4D91-BE1F-4341FC9C436A}" dt="2024-09-13T11:21:09.356" v="2200" actId="1076"/>
          <ac:picMkLst>
            <pc:docMk/>
            <pc:sldMk cId="560697569" sldId="296"/>
            <ac:picMk id="6" creationId="{D57283D2-27E7-4220-2029-58E9A051B697}"/>
          </ac:picMkLst>
        </pc:picChg>
        <pc:picChg chg="add mod modCrop">
          <ac:chgData name="ליאור ז'יגלו" userId="f3b2de73-1f67-40cf-be06-2591c3d55995" providerId="ADAL" clId="{19911533-8632-4D91-BE1F-4341FC9C436A}" dt="2024-09-07T11:48:31.420" v="982" actId="732"/>
          <ac:picMkLst>
            <pc:docMk/>
            <pc:sldMk cId="560697569" sldId="296"/>
            <ac:picMk id="7" creationId="{BA142AFD-37BF-5824-8725-E73EEBBF0C82}"/>
          </ac:picMkLst>
        </pc:picChg>
        <pc:picChg chg="add del mod">
          <ac:chgData name="ליאור ז'יגלו" userId="f3b2de73-1f67-40cf-be06-2591c3d55995" providerId="ADAL" clId="{19911533-8632-4D91-BE1F-4341FC9C436A}" dt="2024-09-13T11:20:58.877" v="2197" actId="22"/>
          <ac:picMkLst>
            <pc:docMk/>
            <pc:sldMk cId="560697569" sldId="296"/>
            <ac:picMk id="8" creationId="{7293C787-260D-6E65-3A1C-2C55508E0E03}"/>
          </ac:picMkLst>
        </pc:picChg>
        <pc:picChg chg="add del mod modCrop">
          <ac:chgData name="ליאור ז'יגלו" userId="f3b2de73-1f67-40cf-be06-2591c3d55995" providerId="ADAL" clId="{19911533-8632-4D91-BE1F-4341FC9C436A}" dt="2024-09-07T11:49:04.606" v="989" actId="21"/>
          <ac:picMkLst>
            <pc:docMk/>
            <pc:sldMk cId="560697569" sldId="296"/>
            <ac:picMk id="9" creationId="{2CBA122E-5651-899A-3804-BBFAE7604CEE}"/>
          </ac:picMkLst>
        </pc:picChg>
        <pc:picChg chg="add del mod">
          <ac:chgData name="ליאור ז'יגלו" userId="f3b2de73-1f67-40cf-be06-2591c3d55995" providerId="ADAL" clId="{19911533-8632-4D91-BE1F-4341FC9C436A}" dt="2024-09-07T11:49:39.002" v="1003" actId="21"/>
          <ac:picMkLst>
            <pc:docMk/>
            <pc:sldMk cId="560697569" sldId="296"/>
            <ac:picMk id="10" creationId="{B4145F7B-550A-3A06-3007-5387FF07088B}"/>
          </ac:picMkLst>
        </pc:picChg>
      </pc:sldChg>
      <pc:sldChg chg="addSp modSp">
        <pc:chgData name="ליאור ז'יגלו" userId="f3b2de73-1f67-40cf-be06-2591c3d55995" providerId="ADAL" clId="{19911533-8632-4D91-BE1F-4341FC9C436A}" dt="2024-09-07T11:49:20.760" v="997"/>
        <pc:sldMkLst>
          <pc:docMk/>
          <pc:sldMk cId="1866140258" sldId="297"/>
        </pc:sldMkLst>
        <pc:picChg chg="add mod">
          <ac:chgData name="ליאור ז'יגלו" userId="f3b2de73-1f67-40cf-be06-2591c3d55995" providerId="ADAL" clId="{19911533-8632-4D91-BE1F-4341FC9C436A}" dt="2024-09-07T11:49:20.760" v="997"/>
          <ac:picMkLst>
            <pc:docMk/>
            <pc:sldMk cId="1866140258" sldId="297"/>
            <ac:picMk id="4" creationId="{2CBA122E-5651-899A-3804-BBFAE7604CEE}"/>
          </ac:picMkLst>
        </pc:picChg>
      </pc:sldChg>
      <pc:sldChg chg="addSp modSp mod modNotesTx">
        <pc:chgData name="ליאור ז'יגלו" userId="f3b2de73-1f67-40cf-be06-2591c3d55995" providerId="ADAL" clId="{19911533-8632-4D91-BE1F-4341FC9C436A}" dt="2024-09-17T17:24:32.150" v="3824" actId="20577"/>
        <pc:sldMkLst>
          <pc:docMk/>
          <pc:sldMk cId="3970696248" sldId="298"/>
        </pc:sldMkLst>
        <pc:spChg chg="mod">
          <ac:chgData name="ליאור ז'יגלו" userId="f3b2de73-1f67-40cf-be06-2591c3d55995" providerId="ADAL" clId="{19911533-8632-4D91-BE1F-4341FC9C436A}" dt="2024-09-07T11:57:10.417" v="1084" actId="2711"/>
          <ac:spMkLst>
            <pc:docMk/>
            <pc:sldMk cId="3970696248" sldId="298"/>
            <ac:spMk id="5" creationId="{6320AF8C-5C06-FE73-AF80-803C99D5C564}"/>
          </ac:spMkLst>
        </pc:spChg>
        <pc:spChg chg="mod">
          <ac:chgData name="ליאור ז'יגלו" userId="f3b2de73-1f67-40cf-be06-2591c3d55995" providerId="ADAL" clId="{19911533-8632-4D91-BE1F-4341FC9C436A}" dt="2024-09-07T11:49:43.606" v="1004" actId="20577"/>
          <ac:spMkLst>
            <pc:docMk/>
            <pc:sldMk cId="3970696248" sldId="298"/>
            <ac:spMk id="236" creationId="{00000000-0000-0000-0000-000000000000}"/>
          </ac:spMkLst>
        </pc:spChg>
        <pc:picChg chg="add mod">
          <ac:chgData name="ליאור ז'יגלו" userId="f3b2de73-1f67-40cf-be06-2591c3d55995" providerId="ADAL" clId="{19911533-8632-4D91-BE1F-4341FC9C436A}" dt="2024-09-07T11:49:48.227" v="1006" actId="1076"/>
          <ac:picMkLst>
            <pc:docMk/>
            <pc:sldMk cId="3970696248" sldId="298"/>
            <ac:picMk id="10" creationId="{B4145F7B-550A-3A06-3007-5387FF07088B}"/>
          </ac:picMkLst>
        </pc:picChg>
      </pc:sldChg>
      <pc:sldChg chg="addSp modSp mod modNotesTx">
        <pc:chgData name="ליאור ז'יגלו" userId="f3b2de73-1f67-40cf-be06-2591c3d55995" providerId="ADAL" clId="{19911533-8632-4D91-BE1F-4341FC9C436A}" dt="2024-09-17T17:25:34.066" v="3864" actId="20577"/>
        <pc:sldMkLst>
          <pc:docMk/>
          <pc:sldMk cId="2888698846" sldId="299"/>
        </pc:sldMkLst>
        <pc:spChg chg="mod">
          <ac:chgData name="ליאור ז'יגלו" userId="f3b2de73-1f67-40cf-be06-2591c3d55995" providerId="ADAL" clId="{19911533-8632-4D91-BE1F-4341FC9C436A}" dt="2024-09-07T11:57:15.929" v="1085" actId="2711"/>
          <ac:spMkLst>
            <pc:docMk/>
            <pc:sldMk cId="2888698846" sldId="299"/>
            <ac:spMk id="2" creationId="{4502202C-1320-1DC6-1007-208EC2BD8692}"/>
          </ac:spMkLst>
        </pc:spChg>
        <pc:spChg chg="mod">
          <ac:chgData name="ליאור ז'יגלו" userId="f3b2de73-1f67-40cf-be06-2591c3d55995" providerId="ADAL" clId="{19911533-8632-4D91-BE1F-4341FC9C436A}" dt="2024-09-07T11:57:21.309" v="1086" actId="2711"/>
          <ac:spMkLst>
            <pc:docMk/>
            <pc:sldMk cId="2888698846" sldId="299"/>
            <ac:spMk id="3" creationId="{B4FEF1DD-3640-6D7C-BD2E-97C2CC50FDFB}"/>
          </ac:spMkLst>
        </pc:spChg>
        <pc:spChg chg="mod">
          <ac:chgData name="ליאור ז'יגלו" userId="f3b2de73-1f67-40cf-be06-2591c3d55995" providerId="ADAL" clId="{19911533-8632-4D91-BE1F-4341FC9C436A}" dt="2024-09-07T11:49:52.220" v="1007" actId="20577"/>
          <ac:spMkLst>
            <pc:docMk/>
            <pc:sldMk cId="2888698846" sldId="299"/>
            <ac:spMk id="236" creationId="{00000000-0000-0000-0000-000000000000}"/>
          </ac:spMkLst>
        </pc:spChg>
        <pc:picChg chg="mod">
          <ac:chgData name="ליאור ז'יגלו" userId="f3b2de73-1f67-40cf-be06-2591c3d55995" providerId="ADAL" clId="{19911533-8632-4D91-BE1F-4341FC9C436A}" dt="2024-09-13T10:34:41.947" v="1342" actId="1076"/>
          <ac:picMkLst>
            <pc:docMk/>
            <pc:sldMk cId="2888698846" sldId="299"/>
            <ac:picMk id="6" creationId="{16674EAC-7099-F11B-9362-BAFBA856FD60}"/>
          </ac:picMkLst>
        </pc:picChg>
        <pc:picChg chg="add mod">
          <ac:chgData name="ליאור ז'יגלו" userId="f3b2de73-1f67-40cf-be06-2591c3d55995" providerId="ADAL" clId="{19911533-8632-4D91-BE1F-4341FC9C436A}" dt="2024-09-07T11:49:53.755" v="1008"/>
          <ac:picMkLst>
            <pc:docMk/>
            <pc:sldMk cId="2888698846" sldId="299"/>
            <ac:picMk id="7" creationId="{BC79694F-D3ED-2C42-2AA0-49BC8F89DB44}"/>
          </ac:picMkLst>
        </pc:picChg>
      </pc:sldChg>
      <pc:sldChg chg="addSp delSp modSp add mod setBg modNotesTx">
        <pc:chgData name="ליאור ז'יגלו" userId="f3b2de73-1f67-40cf-be06-2591c3d55995" providerId="ADAL" clId="{19911533-8632-4D91-BE1F-4341FC9C436A}" dt="2024-09-17T17:29:02.680" v="4105" actId="20577"/>
        <pc:sldMkLst>
          <pc:docMk/>
          <pc:sldMk cId="3425956959" sldId="300"/>
        </pc:sldMkLst>
        <pc:spChg chg="del">
          <ac:chgData name="ליאור ז'יגלו" userId="f3b2de73-1f67-40cf-be06-2591c3d55995" providerId="ADAL" clId="{19911533-8632-4D91-BE1F-4341FC9C436A}" dt="2024-09-07T11:19:39.730" v="153" actId="478"/>
          <ac:spMkLst>
            <pc:docMk/>
            <pc:sldMk cId="3425956959" sldId="300"/>
            <ac:spMk id="2" creationId="{4502202C-1320-1DC6-1007-208EC2BD8692}"/>
          </ac:spMkLst>
        </pc:spChg>
        <pc:spChg chg="del">
          <ac:chgData name="ליאור ז'יגלו" userId="f3b2de73-1f67-40cf-be06-2591c3d55995" providerId="ADAL" clId="{19911533-8632-4D91-BE1F-4341FC9C436A}" dt="2024-09-07T11:19:43.699" v="155" actId="478"/>
          <ac:spMkLst>
            <pc:docMk/>
            <pc:sldMk cId="3425956959" sldId="300"/>
            <ac:spMk id="3" creationId="{B4FEF1DD-3640-6D7C-BD2E-97C2CC50FDFB}"/>
          </ac:spMkLst>
        </pc:spChg>
        <pc:spChg chg="add mod">
          <ac:chgData name="ליאור ז'יגלו" userId="f3b2de73-1f67-40cf-be06-2591c3d55995" providerId="ADAL" clId="{19911533-8632-4D91-BE1F-4341FC9C436A}" dt="2024-09-13T10:33:39.942" v="1316" actId="20577"/>
          <ac:spMkLst>
            <pc:docMk/>
            <pc:sldMk cId="3425956959" sldId="300"/>
            <ac:spMk id="5" creationId="{16FCA7F0-8A98-10A5-2B55-9FAAC25F43D2}"/>
          </ac:spMkLst>
        </pc:spChg>
        <pc:spChg chg="add mod">
          <ac:chgData name="ליאור ז'יגלו" userId="f3b2de73-1f67-40cf-be06-2591c3d55995" providerId="ADAL" clId="{19911533-8632-4D91-BE1F-4341FC9C436A}" dt="2024-09-13T10:33:48.027" v="1320" actId="20577"/>
          <ac:spMkLst>
            <pc:docMk/>
            <pc:sldMk cId="3425956959" sldId="300"/>
            <ac:spMk id="15" creationId="{91CD34B1-DBFF-C039-3379-089CFBC50C30}"/>
          </ac:spMkLst>
        </pc:spChg>
        <pc:spChg chg="add mod">
          <ac:chgData name="ליאור ז'יגלו" userId="f3b2de73-1f67-40cf-be06-2591c3d55995" providerId="ADAL" clId="{19911533-8632-4D91-BE1F-4341FC9C436A}" dt="2024-09-13T10:33:50.959" v="1321" actId="20577"/>
          <ac:spMkLst>
            <pc:docMk/>
            <pc:sldMk cId="3425956959" sldId="300"/>
            <ac:spMk id="16" creationId="{A673813C-0F72-00D1-3746-B4697108C816}"/>
          </ac:spMkLst>
        </pc:spChg>
        <pc:spChg chg="add mod">
          <ac:chgData name="ליאור ז'יגלו" userId="f3b2de73-1f67-40cf-be06-2591c3d55995" providerId="ADAL" clId="{19911533-8632-4D91-BE1F-4341FC9C436A}" dt="2024-09-13T10:33:46.456" v="1319" actId="1076"/>
          <ac:spMkLst>
            <pc:docMk/>
            <pc:sldMk cId="3425956959" sldId="300"/>
            <ac:spMk id="17" creationId="{51E34C44-D954-5F43-73FD-F48EF0D0DB76}"/>
          </ac:spMkLst>
        </pc:spChg>
        <pc:spChg chg="add mod">
          <ac:chgData name="ליאור ז'יגלו" userId="f3b2de73-1f67-40cf-be06-2591c3d55995" providerId="ADAL" clId="{19911533-8632-4D91-BE1F-4341FC9C436A}" dt="2024-09-13T10:33:38.381" v="1315" actId="20577"/>
          <ac:spMkLst>
            <pc:docMk/>
            <pc:sldMk cId="3425956959" sldId="300"/>
            <ac:spMk id="18" creationId="{67401693-4228-5D89-FB78-AA7C22A8C6A2}"/>
          </ac:spMkLst>
        </pc:spChg>
        <pc:spChg chg="mod">
          <ac:chgData name="ליאור ז'יגלו" userId="f3b2de73-1f67-40cf-be06-2591c3d55995" providerId="ADAL" clId="{19911533-8632-4D91-BE1F-4341FC9C436A}" dt="2024-09-07T11:49:56.613" v="1009" actId="20577"/>
          <ac:spMkLst>
            <pc:docMk/>
            <pc:sldMk cId="3425956959" sldId="300"/>
            <ac:spMk id="236" creationId="{00000000-0000-0000-0000-000000000000}"/>
          </ac:spMkLst>
        </pc:spChg>
        <pc:picChg chg="add mod">
          <ac:chgData name="ליאור ז'יגלו" userId="f3b2de73-1f67-40cf-be06-2591c3d55995" providerId="ADAL" clId="{19911533-8632-4D91-BE1F-4341FC9C436A}" dt="2024-09-13T10:33:06.983" v="1308" actId="1076"/>
          <ac:picMkLst>
            <pc:docMk/>
            <pc:sldMk cId="3425956959" sldId="300"/>
            <ac:picMk id="3" creationId="{3AEB735B-8948-5933-BA8E-1B0B1A9589CC}"/>
          </ac:picMkLst>
        </pc:picChg>
        <pc:picChg chg="del">
          <ac:chgData name="ליאור ז'יגלו" userId="f3b2de73-1f67-40cf-be06-2591c3d55995" providerId="ADAL" clId="{19911533-8632-4D91-BE1F-4341FC9C436A}" dt="2024-09-07T11:19:37.686" v="152" actId="478"/>
          <ac:picMkLst>
            <pc:docMk/>
            <pc:sldMk cId="3425956959" sldId="300"/>
            <ac:picMk id="6" creationId="{16674EAC-7099-F11B-9362-BAFBA856FD60}"/>
          </ac:picMkLst>
        </pc:picChg>
        <pc:picChg chg="add mod">
          <ac:chgData name="ליאור ז'יגלו" userId="f3b2de73-1f67-40cf-be06-2591c3d55995" providerId="ADAL" clId="{19911533-8632-4D91-BE1F-4341FC9C436A}" dt="2024-09-07T11:49:57.637" v="1010"/>
          <ac:picMkLst>
            <pc:docMk/>
            <pc:sldMk cId="3425956959" sldId="300"/>
            <ac:picMk id="7" creationId="{AECF3BEE-8C95-8284-A1D2-389C303A3149}"/>
          </ac:picMkLst>
        </pc:picChg>
        <pc:picChg chg="add mod">
          <ac:chgData name="ליאור ז'יגלו" userId="f3b2de73-1f67-40cf-be06-2591c3d55995" providerId="ADAL" clId="{19911533-8632-4D91-BE1F-4341FC9C436A}" dt="2024-09-13T10:33:02.096" v="1307" actId="1076"/>
          <ac:picMkLst>
            <pc:docMk/>
            <pc:sldMk cId="3425956959" sldId="300"/>
            <ac:picMk id="8" creationId="{C2C62BC1-77E1-5020-B50B-8F5E824FED59}"/>
          </ac:picMkLst>
        </pc:picChg>
        <pc:picChg chg="add mod">
          <ac:chgData name="ליאור ז'יגלו" userId="f3b2de73-1f67-40cf-be06-2591c3d55995" providerId="ADAL" clId="{19911533-8632-4D91-BE1F-4341FC9C436A}" dt="2024-09-13T10:33:09.394" v="1309" actId="1076"/>
          <ac:picMkLst>
            <pc:docMk/>
            <pc:sldMk cId="3425956959" sldId="300"/>
            <ac:picMk id="10" creationId="{DA7EDE21-88E5-75B8-A82B-8D432E6103B7}"/>
          </ac:picMkLst>
        </pc:picChg>
        <pc:picChg chg="add mod">
          <ac:chgData name="ליאור ז'יגלו" userId="f3b2de73-1f67-40cf-be06-2591c3d55995" providerId="ADAL" clId="{19911533-8632-4D91-BE1F-4341FC9C436A}" dt="2024-09-13T10:32:00.347" v="1291" actId="1038"/>
          <ac:picMkLst>
            <pc:docMk/>
            <pc:sldMk cId="3425956959" sldId="300"/>
            <ac:picMk id="12" creationId="{7798EFDA-24BF-4A9B-C67A-D7D56DE6E2BB}"/>
          </ac:picMkLst>
        </pc:picChg>
        <pc:picChg chg="add mod">
          <ac:chgData name="ליאור ז'יגלו" userId="f3b2de73-1f67-40cf-be06-2591c3d55995" providerId="ADAL" clId="{19911533-8632-4D91-BE1F-4341FC9C436A}" dt="2024-09-13T10:33:32.805" v="1314" actId="1076"/>
          <ac:picMkLst>
            <pc:docMk/>
            <pc:sldMk cId="3425956959" sldId="300"/>
            <ac:picMk id="14" creationId="{7EFA0DE1-15D8-A68D-7075-55A4D3FB426E}"/>
          </ac:picMkLst>
        </pc:picChg>
      </pc:sldChg>
      <pc:sldChg chg="addSp delSp modSp add mod setBg modNotesTx">
        <pc:chgData name="ליאור ז'יגלו" userId="f3b2de73-1f67-40cf-be06-2591c3d55995" providerId="ADAL" clId="{19911533-8632-4D91-BE1F-4341FC9C436A}" dt="2024-09-17T17:31:30.821" v="4391" actId="20577"/>
        <pc:sldMkLst>
          <pc:docMk/>
          <pc:sldMk cId="1619177057" sldId="301"/>
        </pc:sldMkLst>
        <pc:spChg chg="add mod">
          <ac:chgData name="ליאור ז'יגלו" userId="f3b2de73-1f67-40cf-be06-2591c3d55995" providerId="ADAL" clId="{19911533-8632-4D91-BE1F-4341FC9C436A}" dt="2024-09-13T10:39:19.016" v="1353" actId="21"/>
          <ac:spMkLst>
            <pc:docMk/>
            <pc:sldMk cId="1619177057" sldId="301"/>
            <ac:spMk id="2" creationId="{C5B82479-131D-819F-9D54-1226040CE03E}"/>
          </ac:spMkLst>
        </pc:spChg>
        <pc:spChg chg="del">
          <ac:chgData name="ליאור ז'יגלו" userId="f3b2de73-1f67-40cf-be06-2591c3d55995" providerId="ADAL" clId="{19911533-8632-4D91-BE1F-4341FC9C436A}" dt="2024-09-07T11:21:00.721" v="195" actId="478"/>
          <ac:spMkLst>
            <pc:docMk/>
            <pc:sldMk cId="1619177057" sldId="301"/>
            <ac:spMk id="5" creationId="{16FCA7F0-8A98-10A5-2B55-9FAAC25F43D2}"/>
          </ac:spMkLst>
        </pc:spChg>
        <pc:spChg chg="add mod">
          <ac:chgData name="ליאור ז'יגלו" userId="f3b2de73-1f67-40cf-be06-2591c3d55995" providerId="ADAL" clId="{19911533-8632-4D91-BE1F-4341FC9C436A}" dt="2024-09-13T10:42:06.373" v="1556" actId="1076"/>
          <ac:spMkLst>
            <pc:docMk/>
            <pc:sldMk cId="1619177057" sldId="301"/>
            <ac:spMk id="11" creationId="{3A2BA6C4-FE7F-F4B5-940E-A99F88F74A15}"/>
          </ac:spMkLst>
        </pc:spChg>
        <pc:spChg chg="add mod">
          <ac:chgData name="ליאור ז'יגלו" userId="f3b2de73-1f67-40cf-be06-2591c3d55995" providerId="ADAL" clId="{19911533-8632-4D91-BE1F-4341FC9C436A}" dt="2024-09-13T10:44:03.239" v="1606" actId="1076"/>
          <ac:spMkLst>
            <pc:docMk/>
            <pc:sldMk cId="1619177057" sldId="301"/>
            <ac:spMk id="12" creationId="{7BB621A4-DE6F-3D93-464A-8F8257102897}"/>
          </ac:spMkLst>
        </pc:spChg>
        <pc:spChg chg="mod">
          <ac:chgData name="ליאור ז'יגלו" userId="f3b2de73-1f67-40cf-be06-2591c3d55995" providerId="ADAL" clId="{19911533-8632-4D91-BE1F-4341FC9C436A}" dt="2024-09-07T11:50:00.041" v="1011" actId="20577"/>
          <ac:spMkLst>
            <pc:docMk/>
            <pc:sldMk cId="1619177057" sldId="301"/>
            <ac:spMk id="236" creationId="{00000000-0000-0000-0000-000000000000}"/>
          </ac:spMkLst>
        </pc:spChg>
        <pc:picChg chg="add mod">
          <ac:chgData name="ליאור ז'יגלו" userId="f3b2de73-1f67-40cf-be06-2591c3d55995" providerId="ADAL" clId="{19911533-8632-4D91-BE1F-4341FC9C436A}" dt="2024-09-07T11:50:00.963" v="1012"/>
          <ac:picMkLst>
            <pc:docMk/>
            <pc:sldMk cId="1619177057" sldId="301"/>
            <ac:picMk id="3" creationId="{3172F688-9624-1113-C252-D0D309A8B810}"/>
          </ac:picMkLst>
        </pc:picChg>
        <pc:picChg chg="add del mod">
          <ac:chgData name="ליאור ז'יגלו" userId="f3b2de73-1f67-40cf-be06-2591c3d55995" providerId="ADAL" clId="{19911533-8632-4D91-BE1F-4341FC9C436A}" dt="2024-09-13T10:39:12.257" v="1348" actId="478"/>
          <ac:picMkLst>
            <pc:docMk/>
            <pc:sldMk cId="1619177057" sldId="301"/>
            <ac:picMk id="6" creationId="{EF7A22D4-321F-AE0E-38DA-BCBC9EEE8723}"/>
          </ac:picMkLst>
        </pc:picChg>
        <pc:picChg chg="add del mod">
          <ac:chgData name="ליאור ז'יגלו" userId="f3b2de73-1f67-40cf-be06-2591c3d55995" providerId="ADAL" clId="{19911533-8632-4D91-BE1F-4341FC9C436A}" dt="2024-09-13T10:43:33.570" v="1564" actId="478"/>
          <ac:picMkLst>
            <pc:docMk/>
            <pc:sldMk cId="1619177057" sldId="301"/>
            <ac:picMk id="8" creationId="{4B98AFB5-BD18-85B0-214B-3CA34A9C4614}"/>
          </ac:picMkLst>
        </pc:picChg>
        <pc:picChg chg="add mod">
          <ac:chgData name="ליאור ז'יגלו" userId="f3b2de73-1f67-40cf-be06-2591c3d55995" providerId="ADAL" clId="{19911533-8632-4D91-BE1F-4341FC9C436A}" dt="2024-09-13T10:42:01.710" v="1554" actId="1076"/>
          <ac:picMkLst>
            <pc:docMk/>
            <pc:sldMk cId="1619177057" sldId="301"/>
            <ac:picMk id="10" creationId="{3ED9BE4E-F0B4-8BD2-CA0F-7E880622580A}"/>
          </ac:picMkLst>
        </pc:picChg>
        <pc:picChg chg="add mod">
          <ac:chgData name="ליאור ז'יגלו" userId="f3b2de73-1f67-40cf-be06-2591c3d55995" providerId="ADAL" clId="{19911533-8632-4D91-BE1F-4341FC9C436A}" dt="2024-09-13T10:43:37.745" v="1565" actId="1076"/>
          <ac:picMkLst>
            <pc:docMk/>
            <pc:sldMk cId="1619177057" sldId="301"/>
            <ac:picMk id="14" creationId="{AEFE072E-00F9-D888-62F1-AE8FF9C67B9C}"/>
          </ac:picMkLst>
        </pc:picChg>
      </pc:sldChg>
      <pc:sldChg chg="addSp delSp modSp add mod setBg modNotesTx">
        <pc:chgData name="ליאור ז'יגלו" userId="f3b2de73-1f67-40cf-be06-2591c3d55995" providerId="ADAL" clId="{19911533-8632-4D91-BE1F-4341FC9C436A}" dt="2024-09-17T17:36:26.738" v="4931" actId="6549"/>
        <pc:sldMkLst>
          <pc:docMk/>
          <pc:sldMk cId="648433331" sldId="302"/>
        </pc:sldMkLst>
        <pc:spChg chg="del">
          <ac:chgData name="ליאור ז'יגלו" userId="f3b2de73-1f67-40cf-be06-2591c3d55995" providerId="ADAL" clId="{19911533-8632-4D91-BE1F-4341FC9C436A}" dt="2024-09-07T11:22:18.781" v="233" actId="478"/>
          <ac:spMkLst>
            <pc:docMk/>
            <pc:sldMk cId="648433331" sldId="302"/>
            <ac:spMk id="2" creationId="{C5B82479-131D-819F-9D54-1226040CE03E}"/>
          </ac:spMkLst>
        </pc:spChg>
        <pc:spChg chg="add del mod">
          <ac:chgData name="ליאור ז'יגלו" userId="f3b2de73-1f67-40cf-be06-2591c3d55995" providerId="ADAL" clId="{19911533-8632-4D91-BE1F-4341FC9C436A}" dt="2024-09-13T10:45:36.994" v="1612"/>
          <ac:spMkLst>
            <pc:docMk/>
            <pc:sldMk cId="648433331" sldId="302"/>
            <ac:spMk id="3" creationId="{6B8E3447-83DA-20D5-1AAE-1ABE3E0EBCC6}"/>
          </ac:spMkLst>
        </pc:spChg>
        <pc:spChg chg="mod">
          <ac:chgData name="ליאור ז'יגלו" userId="f3b2de73-1f67-40cf-be06-2591c3d55995" providerId="ADAL" clId="{19911533-8632-4D91-BE1F-4341FC9C436A}" dt="2024-09-07T11:50:03.896" v="1013" actId="20577"/>
          <ac:spMkLst>
            <pc:docMk/>
            <pc:sldMk cId="648433331" sldId="302"/>
            <ac:spMk id="236" creationId="{00000000-0000-0000-0000-000000000000}"/>
          </ac:spMkLst>
        </pc:spChg>
        <pc:picChg chg="add mod">
          <ac:chgData name="ליאור ז'יגלו" userId="f3b2de73-1f67-40cf-be06-2591c3d55995" providerId="ADAL" clId="{19911533-8632-4D91-BE1F-4341FC9C436A}" dt="2024-09-07T11:50:04.281" v="1014"/>
          <ac:picMkLst>
            <pc:docMk/>
            <pc:sldMk cId="648433331" sldId="302"/>
            <ac:picMk id="5" creationId="{8A870BCC-7A4C-7E29-A33E-5C82C3B2405A}"/>
          </ac:picMkLst>
        </pc:picChg>
        <pc:picChg chg="add del mod">
          <ac:chgData name="ליאור ז'יגלו" userId="f3b2de73-1f67-40cf-be06-2591c3d55995" providerId="ADAL" clId="{19911533-8632-4D91-BE1F-4341FC9C436A}" dt="2024-09-13T10:47:27.031" v="1676" actId="478"/>
          <ac:picMkLst>
            <pc:docMk/>
            <pc:sldMk cId="648433331" sldId="302"/>
            <ac:picMk id="6" creationId="{1996E5DD-6F81-3CF7-7FBB-78330D3CB8D2}"/>
          </ac:picMkLst>
        </pc:picChg>
        <pc:picChg chg="add del mod">
          <ac:chgData name="ליאור ז'יגלו" userId="f3b2de73-1f67-40cf-be06-2591c3d55995" providerId="ADAL" clId="{19911533-8632-4D91-BE1F-4341FC9C436A}" dt="2024-09-13T10:47:22.063" v="1673" actId="478"/>
          <ac:picMkLst>
            <pc:docMk/>
            <pc:sldMk cId="648433331" sldId="302"/>
            <ac:picMk id="8" creationId="{E79199C2-7C93-EAA1-A58F-5D40407D6B70}"/>
          </ac:picMkLst>
        </pc:picChg>
        <pc:picChg chg="add del mod">
          <ac:chgData name="ליאור ז'יגלו" userId="f3b2de73-1f67-40cf-be06-2591c3d55995" providerId="ADAL" clId="{19911533-8632-4D91-BE1F-4341FC9C436A}" dt="2024-09-13T10:47:21.707" v="1672" actId="478"/>
          <ac:picMkLst>
            <pc:docMk/>
            <pc:sldMk cId="648433331" sldId="302"/>
            <ac:picMk id="10" creationId="{21A5C250-C8CA-85E7-D48E-26D81CD79EF9}"/>
          </ac:picMkLst>
        </pc:picChg>
        <pc:picChg chg="add mod">
          <ac:chgData name="ליאור ז'יגלו" userId="f3b2de73-1f67-40cf-be06-2591c3d55995" providerId="ADAL" clId="{19911533-8632-4D91-BE1F-4341FC9C436A}" dt="2024-09-13T10:47:54.322" v="1681" actId="1076"/>
          <ac:picMkLst>
            <pc:docMk/>
            <pc:sldMk cId="648433331" sldId="302"/>
            <ac:picMk id="12" creationId="{C44EF3F4-78AE-586F-115D-82551EA3FD4A}"/>
          </ac:picMkLst>
        </pc:picChg>
        <pc:picChg chg="add mod">
          <ac:chgData name="ליאור ז'יגלו" userId="f3b2de73-1f67-40cf-be06-2591c3d55995" providerId="ADAL" clId="{19911533-8632-4D91-BE1F-4341FC9C436A}" dt="2024-09-13T10:53:54.181" v="1718" actId="1076"/>
          <ac:picMkLst>
            <pc:docMk/>
            <pc:sldMk cId="648433331" sldId="302"/>
            <ac:picMk id="30" creationId="{F84EF685-8DED-0987-AE76-25F3A8FAF055}"/>
          </ac:picMkLst>
        </pc:picChg>
        <pc:picChg chg="add mod">
          <ac:chgData name="ליאור ז'יגלו" userId="f3b2de73-1f67-40cf-be06-2591c3d55995" providerId="ADAL" clId="{19911533-8632-4D91-BE1F-4341FC9C436A}" dt="2024-09-13T10:54:09.902" v="1719" actId="1440"/>
          <ac:picMkLst>
            <pc:docMk/>
            <pc:sldMk cId="648433331" sldId="302"/>
            <ac:picMk id="1026" creationId="{FA2BE806-E777-EC50-F39B-7B405E121A0A}"/>
          </ac:picMkLst>
        </pc:picChg>
        <pc:picChg chg="add del mod">
          <ac:chgData name="ליאור ז'יגלו" userId="f3b2de73-1f67-40cf-be06-2591c3d55995" providerId="ADAL" clId="{19911533-8632-4D91-BE1F-4341FC9C436A}" dt="2024-09-13T10:53:48.145" v="1715" actId="478"/>
          <ac:picMkLst>
            <pc:docMk/>
            <pc:sldMk cId="648433331" sldId="302"/>
            <ac:picMk id="1028" creationId="{1EB17FC6-3DB7-8A58-6D45-CDDE9F2449B2}"/>
          </ac:picMkLst>
        </pc:picChg>
        <pc:cxnChg chg="add mod">
          <ac:chgData name="ליאור ז'יגלו" userId="f3b2de73-1f67-40cf-be06-2591c3d55995" providerId="ADAL" clId="{19911533-8632-4D91-BE1F-4341FC9C436A}" dt="2024-09-13T10:50:10.769" v="1698" actId="14100"/>
          <ac:cxnSpMkLst>
            <pc:docMk/>
            <pc:sldMk cId="648433331" sldId="302"/>
            <ac:cxnSpMk id="14" creationId="{21A50E6E-509C-031A-B9B1-04471E3F173A}"/>
          </ac:cxnSpMkLst>
        </pc:cxnChg>
        <pc:cxnChg chg="add mod">
          <ac:chgData name="ליאור ז'יגלו" userId="f3b2de73-1f67-40cf-be06-2591c3d55995" providerId="ADAL" clId="{19911533-8632-4D91-BE1F-4341FC9C436A}" dt="2024-09-13T10:49:55.029" v="1695" actId="1582"/>
          <ac:cxnSpMkLst>
            <pc:docMk/>
            <pc:sldMk cId="648433331" sldId="302"/>
            <ac:cxnSpMk id="16" creationId="{84027527-6997-B8A1-4454-79F769CFC515}"/>
          </ac:cxnSpMkLst>
        </pc:cxnChg>
        <pc:cxnChg chg="add mod">
          <ac:chgData name="ליאור ז'יגלו" userId="f3b2de73-1f67-40cf-be06-2591c3d55995" providerId="ADAL" clId="{19911533-8632-4D91-BE1F-4341FC9C436A}" dt="2024-09-13T10:50:26.329" v="1707" actId="14100"/>
          <ac:cxnSpMkLst>
            <pc:docMk/>
            <pc:sldMk cId="648433331" sldId="302"/>
            <ac:cxnSpMk id="20" creationId="{E9C3A4BB-F94F-6EEE-CB99-079651D5E48F}"/>
          </ac:cxnSpMkLst>
        </pc:cxnChg>
        <pc:cxnChg chg="add mod">
          <ac:chgData name="ליאור ז'יגלו" userId="f3b2de73-1f67-40cf-be06-2591c3d55995" providerId="ADAL" clId="{19911533-8632-4D91-BE1F-4341FC9C436A}" dt="2024-09-13T10:50:35.629" v="1712" actId="14100"/>
          <ac:cxnSpMkLst>
            <pc:docMk/>
            <pc:sldMk cId="648433331" sldId="302"/>
            <ac:cxnSpMk id="23" creationId="{29B40073-6431-F6E9-D951-F8394AB4186C}"/>
          </ac:cxnSpMkLst>
        </pc:cxnChg>
      </pc:sldChg>
      <pc:sldChg chg="addSp delSp modSp add mod setBg modNotesTx">
        <pc:chgData name="ליאור ז'יגלו" userId="f3b2de73-1f67-40cf-be06-2591c3d55995" providerId="ADAL" clId="{19911533-8632-4D91-BE1F-4341FC9C436A}" dt="2024-09-17T17:40:52.407" v="4935" actId="20577"/>
        <pc:sldMkLst>
          <pc:docMk/>
          <pc:sldMk cId="940040765" sldId="303"/>
        </pc:sldMkLst>
        <pc:spChg chg="add mod ord">
          <ac:chgData name="ליאור ז'יגלו" userId="f3b2de73-1f67-40cf-be06-2591c3d55995" providerId="ADAL" clId="{19911533-8632-4D91-BE1F-4341FC9C436A}" dt="2024-09-07T11:57:43.540" v="1090" actId="2711"/>
          <ac:spMkLst>
            <pc:docMk/>
            <pc:sldMk cId="940040765" sldId="303"/>
            <ac:spMk id="2" creationId="{044A319D-A74C-813E-E7B5-747437D4CFAC}"/>
          </ac:spMkLst>
        </pc:spChg>
        <pc:spChg chg="del">
          <ac:chgData name="ליאור ז'יגלו" userId="f3b2de73-1f67-40cf-be06-2591c3d55995" providerId="ADAL" clId="{19911533-8632-4D91-BE1F-4341FC9C436A}" dt="2024-09-07T11:23:09.580" v="260" actId="478"/>
          <ac:spMkLst>
            <pc:docMk/>
            <pc:sldMk cId="940040765" sldId="303"/>
            <ac:spMk id="3" creationId="{6B8E3447-83DA-20D5-1AAE-1ABE3E0EBCC6}"/>
          </ac:spMkLst>
        </pc:spChg>
        <pc:spChg chg="mod">
          <ac:chgData name="ליאור ז'יגלו" userId="f3b2de73-1f67-40cf-be06-2591c3d55995" providerId="ADAL" clId="{19911533-8632-4D91-BE1F-4341FC9C436A}" dt="2024-09-07T11:50:15.163" v="1015" actId="20577"/>
          <ac:spMkLst>
            <pc:docMk/>
            <pc:sldMk cId="940040765" sldId="303"/>
            <ac:spMk id="236" creationId="{00000000-0000-0000-0000-000000000000}"/>
          </ac:spMkLst>
        </pc:spChg>
        <pc:picChg chg="add mod">
          <ac:chgData name="ליאור ז'יגלו" userId="f3b2de73-1f67-40cf-be06-2591c3d55995" providerId="ADAL" clId="{19911533-8632-4D91-BE1F-4341FC9C436A}" dt="2024-09-07T11:23:21.911" v="266" actId="167"/>
          <ac:picMkLst>
            <pc:docMk/>
            <pc:sldMk cId="940040765" sldId="303"/>
            <ac:picMk id="5" creationId="{2AC1D270-69B5-2B0F-7E6D-B3BA2AE0F404}"/>
          </ac:picMkLst>
        </pc:picChg>
        <pc:picChg chg="add mod">
          <ac:chgData name="ליאור ז'יגלו" userId="f3b2de73-1f67-40cf-be06-2591c3d55995" providerId="ADAL" clId="{19911533-8632-4D91-BE1F-4341FC9C436A}" dt="2024-09-07T11:23:26.348" v="267"/>
          <ac:picMkLst>
            <pc:docMk/>
            <pc:sldMk cId="940040765" sldId="303"/>
            <ac:picMk id="6" creationId="{6BE50D85-EFCA-7EDB-63C0-8E39C32FF33F}"/>
          </ac:picMkLst>
        </pc:picChg>
        <pc:picChg chg="add mod">
          <ac:chgData name="ליאור ז'יגלו" userId="f3b2de73-1f67-40cf-be06-2591c3d55995" providerId="ADAL" clId="{19911533-8632-4D91-BE1F-4341FC9C436A}" dt="2024-09-07T11:23:32.454" v="269" actId="1076"/>
          <ac:picMkLst>
            <pc:docMk/>
            <pc:sldMk cId="940040765" sldId="303"/>
            <ac:picMk id="7" creationId="{4C34A30F-42D3-6833-B9E6-795C4F6CA5A9}"/>
          </ac:picMkLst>
        </pc:picChg>
        <pc:picChg chg="add mod">
          <ac:chgData name="ליאור ז'יגלו" userId="f3b2de73-1f67-40cf-be06-2591c3d55995" providerId="ADAL" clId="{19911533-8632-4D91-BE1F-4341FC9C436A}" dt="2024-09-07T11:23:34.650" v="271" actId="1076"/>
          <ac:picMkLst>
            <pc:docMk/>
            <pc:sldMk cId="940040765" sldId="303"/>
            <ac:picMk id="8" creationId="{E9658540-321A-4C8D-D152-7D1C9712702E}"/>
          </ac:picMkLst>
        </pc:picChg>
        <pc:picChg chg="add mod">
          <ac:chgData name="ליאור ז'יגלו" userId="f3b2de73-1f67-40cf-be06-2591c3d55995" providerId="ADAL" clId="{19911533-8632-4D91-BE1F-4341FC9C436A}" dt="2024-09-07T11:50:15.555" v="1016"/>
          <ac:picMkLst>
            <pc:docMk/>
            <pc:sldMk cId="940040765" sldId="303"/>
            <ac:picMk id="9" creationId="{DE4E197F-9FAA-895C-2026-5061141F7DFE}"/>
          </ac:picMkLst>
        </pc:picChg>
      </pc:sldChg>
      <pc:sldChg chg="addSp delSp modSp add mod setBg modNotesTx">
        <pc:chgData name="ליאור ז'יגלו" userId="f3b2de73-1f67-40cf-be06-2591c3d55995" providerId="ADAL" clId="{19911533-8632-4D91-BE1F-4341FC9C436A}" dt="2024-09-17T17:42:13.636" v="4941" actId="20577"/>
        <pc:sldMkLst>
          <pc:docMk/>
          <pc:sldMk cId="3161241723" sldId="304"/>
        </pc:sldMkLst>
        <pc:spChg chg="del">
          <ac:chgData name="ליאור ז'יגלו" userId="f3b2de73-1f67-40cf-be06-2591c3d55995" providerId="ADAL" clId="{19911533-8632-4D91-BE1F-4341FC9C436A}" dt="2024-09-07T11:24:21.631" v="313" actId="478"/>
          <ac:spMkLst>
            <pc:docMk/>
            <pc:sldMk cId="3161241723" sldId="304"/>
            <ac:spMk id="3" creationId="{6B8E3447-83DA-20D5-1AAE-1ABE3E0EBCC6}"/>
          </ac:spMkLst>
        </pc:spChg>
        <pc:spChg chg="mod">
          <ac:chgData name="ליאור ז'יגלו" userId="f3b2de73-1f67-40cf-be06-2591c3d55995" providerId="ADAL" clId="{19911533-8632-4D91-BE1F-4341FC9C436A}" dt="2024-09-07T11:50:24.480" v="1017" actId="20577"/>
          <ac:spMkLst>
            <pc:docMk/>
            <pc:sldMk cId="3161241723" sldId="304"/>
            <ac:spMk id="236" creationId="{00000000-0000-0000-0000-000000000000}"/>
          </ac:spMkLst>
        </pc:spChg>
        <pc:picChg chg="add mod">
          <ac:chgData name="ליאור ז'יגלו" userId="f3b2de73-1f67-40cf-be06-2591c3d55995" providerId="ADAL" clId="{19911533-8632-4D91-BE1F-4341FC9C436A}" dt="2024-09-13T10:59:03.187" v="1894" actId="1076"/>
          <ac:picMkLst>
            <pc:docMk/>
            <pc:sldMk cId="3161241723" sldId="304"/>
            <ac:picMk id="2" creationId="{B8E06FBA-4AD1-208F-FDE9-0C3155D33424}"/>
          </ac:picMkLst>
        </pc:picChg>
        <pc:picChg chg="add del mod">
          <ac:chgData name="ליאור ז'יגלו" userId="f3b2de73-1f67-40cf-be06-2591c3d55995" providerId="ADAL" clId="{19911533-8632-4D91-BE1F-4341FC9C436A}" dt="2024-09-13T10:58:47.094" v="1884" actId="478"/>
          <ac:picMkLst>
            <pc:docMk/>
            <pc:sldMk cId="3161241723" sldId="304"/>
            <ac:picMk id="5" creationId="{5DE79261-A142-73E7-50D3-B5D04240D46F}"/>
          </ac:picMkLst>
        </pc:picChg>
        <pc:picChg chg="add mod">
          <ac:chgData name="ליאור ז'יגלו" userId="f3b2de73-1f67-40cf-be06-2591c3d55995" providerId="ADAL" clId="{19911533-8632-4D91-BE1F-4341FC9C436A}" dt="2024-09-07T11:50:25.169" v="1018"/>
          <ac:picMkLst>
            <pc:docMk/>
            <pc:sldMk cId="3161241723" sldId="304"/>
            <ac:picMk id="6" creationId="{4BE04F62-B5E5-7DFC-B593-2AAE5E315F77}"/>
          </ac:picMkLst>
        </pc:picChg>
        <pc:picChg chg="add mod">
          <ac:chgData name="ליאור ז'יגלו" userId="f3b2de73-1f67-40cf-be06-2591c3d55995" providerId="ADAL" clId="{19911533-8632-4D91-BE1F-4341FC9C436A}" dt="2024-09-13T10:58:58.309" v="1891" actId="14100"/>
          <ac:picMkLst>
            <pc:docMk/>
            <pc:sldMk cId="3161241723" sldId="304"/>
            <ac:picMk id="7" creationId="{64307153-B7D5-C570-4071-2860ECD14A6B}"/>
          </ac:picMkLst>
        </pc:picChg>
        <pc:picChg chg="add del mod">
          <ac:chgData name="ליאור ז'יגלו" userId="f3b2de73-1f67-40cf-be06-2591c3d55995" providerId="ADAL" clId="{19911533-8632-4D91-BE1F-4341FC9C436A}" dt="2024-09-07T11:52:17.617" v="1037" actId="21"/>
          <ac:picMkLst>
            <pc:docMk/>
            <pc:sldMk cId="3161241723" sldId="304"/>
            <ac:picMk id="7" creationId="{7B9A7777-9177-4C5A-9BCA-4AA615E02B89}"/>
          </ac:picMkLst>
        </pc:picChg>
      </pc:sldChg>
      <pc:sldChg chg="addSp modSp add mod setBg">
        <pc:chgData name="ליאור ז'יגלו" userId="f3b2de73-1f67-40cf-be06-2591c3d55995" providerId="ADAL" clId="{19911533-8632-4D91-BE1F-4341FC9C436A}" dt="2024-09-07T11:52:02.668" v="1032" actId="1076"/>
        <pc:sldMkLst>
          <pc:docMk/>
          <pc:sldMk cId="3452774332" sldId="305"/>
        </pc:sldMkLst>
        <pc:spChg chg="mod">
          <ac:chgData name="ליאור ז'יגלו" userId="f3b2de73-1f67-40cf-be06-2591c3d55995" providerId="ADAL" clId="{19911533-8632-4D91-BE1F-4341FC9C436A}" dt="2024-09-07T11:25:12.765" v="361" actId="20577"/>
          <ac:spMkLst>
            <pc:docMk/>
            <pc:sldMk cId="3452774332" sldId="305"/>
            <ac:spMk id="209" creationId="{00000000-0000-0000-0000-000000000000}"/>
          </ac:spMkLst>
        </pc:spChg>
        <pc:picChg chg="add mod">
          <ac:chgData name="ליאור ז'יגלו" userId="f3b2de73-1f67-40cf-be06-2591c3d55995" providerId="ADAL" clId="{19911533-8632-4D91-BE1F-4341FC9C436A}" dt="2024-09-07T11:52:02.668" v="1032" actId="1076"/>
          <ac:picMkLst>
            <pc:docMk/>
            <pc:sldMk cId="3452774332" sldId="305"/>
            <ac:picMk id="5" creationId="{D5336766-07DE-40EA-BFE5-34CE3A894251}"/>
          </ac:picMkLst>
        </pc:picChg>
      </pc:sldChg>
      <pc:sldChg chg="addSp delSp modSp add mod setBg modNotesTx">
        <pc:chgData name="ליאור ז'יגלו" userId="f3b2de73-1f67-40cf-be06-2591c3d55995" providerId="ADAL" clId="{19911533-8632-4D91-BE1F-4341FC9C436A}" dt="2024-09-21T08:54:27.967" v="5661" actId="20577"/>
        <pc:sldMkLst>
          <pc:docMk/>
          <pc:sldMk cId="870294943" sldId="306"/>
        </pc:sldMkLst>
        <pc:spChg chg="add mod">
          <ac:chgData name="ליאור ז'יגלו" userId="f3b2de73-1f67-40cf-be06-2591c3d55995" providerId="ADAL" clId="{19911533-8632-4D91-BE1F-4341FC9C436A}" dt="2024-09-13T11:31:07.956" v="2365" actId="1036"/>
          <ac:spMkLst>
            <pc:docMk/>
            <pc:sldMk cId="870294943" sldId="306"/>
            <ac:spMk id="2" creationId="{E690AE8D-A81B-96F1-B4F0-0E8453FB1B2F}"/>
          </ac:spMkLst>
        </pc:spChg>
        <pc:spChg chg="add del mod">
          <ac:chgData name="ליאור ז'יגלו" userId="f3b2de73-1f67-40cf-be06-2591c3d55995" providerId="ADAL" clId="{19911533-8632-4D91-BE1F-4341FC9C436A}" dt="2024-09-13T11:40:42.893" v="2653" actId="20577"/>
          <ac:spMkLst>
            <pc:docMk/>
            <pc:sldMk cId="870294943" sldId="306"/>
            <ac:spMk id="9" creationId="{AA4EF0C2-3766-D2A3-8B36-7CCB3DE927F0}"/>
          </ac:spMkLst>
        </pc:spChg>
        <pc:spChg chg="mod">
          <ac:chgData name="ליאור ז'יגלו" userId="f3b2de73-1f67-40cf-be06-2591c3d55995" providerId="ADAL" clId="{19911533-8632-4D91-BE1F-4341FC9C436A}" dt="2024-09-13T10:26:28.827" v="1102" actId="20577"/>
          <ac:spMkLst>
            <pc:docMk/>
            <pc:sldMk cId="870294943" sldId="306"/>
            <ac:spMk id="236" creationId="{00000000-0000-0000-0000-000000000000}"/>
          </ac:spMkLst>
        </pc:spChg>
        <pc:graphicFrameChg chg="add mod modGraphic">
          <ac:chgData name="ליאור ז'יגלו" userId="f3b2de73-1f67-40cf-be06-2591c3d55995" providerId="ADAL" clId="{19911533-8632-4D91-BE1F-4341FC9C436A}" dt="2024-09-21T08:47:45.475" v="4961" actId="20577"/>
          <ac:graphicFrameMkLst>
            <pc:docMk/>
            <pc:sldMk cId="870294943" sldId="306"/>
            <ac:graphicFrameMk id="6" creationId="{951E26BB-3D72-AEDC-C61B-898C3BF19DF1}"/>
          </ac:graphicFrameMkLst>
        </pc:graphicFrameChg>
        <pc:picChg chg="del">
          <ac:chgData name="ליאור ז'יגלו" userId="f3b2de73-1f67-40cf-be06-2591c3d55995" providerId="ADAL" clId="{19911533-8632-4D91-BE1F-4341FC9C436A}" dt="2024-09-07T11:26:01.967" v="390" actId="478"/>
          <ac:picMkLst>
            <pc:docMk/>
            <pc:sldMk cId="870294943" sldId="306"/>
            <ac:picMk id="2" creationId="{B8E06FBA-4AD1-208F-FDE9-0C3155D33424}"/>
          </ac:picMkLst>
        </pc:picChg>
        <pc:picChg chg="add mod">
          <ac:chgData name="ליאור ז'יגלו" userId="f3b2de73-1f67-40cf-be06-2591c3d55995" providerId="ADAL" clId="{19911533-8632-4D91-BE1F-4341FC9C436A}" dt="2024-09-07T11:26:33.168" v="396" actId="1076"/>
          <ac:picMkLst>
            <pc:docMk/>
            <pc:sldMk cId="870294943" sldId="306"/>
            <ac:picMk id="3" creationId="{64F4D720-AA8B-5398-CE2E-9188AAF8BD79}"/>
          </ac:picMkLst>
        </pc:picChg>
        <pc:picChg chg="del">
          <ac:chgData name="ליאור ז'יגלו" userId="f3b2de73-1f67-40cf-be06-2591c3d55995" providerId="ADAL" clId="{19911533-8632-4D91-BE1F-4341FC9C436A}" dt="2024-09-07T11:26:02.308" v="391" actId="478"/>
          <ac:picMkLst>
            <pc:docMk/>
            <pc:sldMk cId="870294943" sldId="306"/>
            <ac:picMk id="5" creationId="{5DE79261-A142-73E7-50D3-B5D04240D46F}"/>
          </ac:picMkLst>
        </pc:picChg>
        <pc:picChg chg="add mod">
          <ac:chgData name="ליאור ז'יגלו" userId="f3b2de73-1f67-40cf-be06-2591c3d55995" providerId="ADAL" clId="{19911533-8632-4D91-BE1F-4341FC9C436A}" dt="2024-09-07T11:52:21.842" v="1039"/>
          <ac:picMkLst>
            <pc:docMk/>
            <pc:sldMk cId="870294943" sldId="306"/>
            <ac:picMk id="7" creationId="{7B9A7777-9177-4C5A-9BCA-4AA615E02B89}"/>
          </ac:picMkLst>
        </pc:picChg>
        <pc:picChg chg="add mod">
          <ac:chgData name="ליאור ז'יגלו" userId="f3b2de73-1f67-40cf-be06-2591c3d55995" providerId="ADAL" clId="{19911533-8632-4D91-BE1F-4341FC9C436A}" dt="2024-09-13T11:31:07.956" v="2365" actId="1036"/>
          <ac:picMkLst>
            <pc:docMk/>
            <pc:sldMk cId="870294943" sldId="306"/>
            <ac:picMk id="8" creationId="{8184EAA7-69A0-B325-F336-A2D5ED450490}"/>
          </ac:picMkLst>
        </pc:picChg>
        <pc:picChg chg="add mod">
          <ac:chgData name="ליאור ז'יגלו" userId="f3b2de73-1f67-40cf-be06-2591c3d55995" providerId="ADAL" clId="{19911533-8632-4D91-BE1F-4341FC9C436A}" dt="2024-09-13T11:40:08.181" v="2609"/>
          <ac:picMkLst>
            <pc:docMk/>
            <pc:sldMk cId="870294943" sldId="306"/>
            <ac:picMk id="10" creationId="{532D0828-B498-8356-F50C-85F69489D8B3}"/>
          </ac:picMkLst>
        </pc:picChg>
      </pc:sldChg>
      <pc:sldChg chg="add del setBg">
        <pc:chgData name="ליאור ז'יגלו" userId="f3b2de73-1f67-40cf-be06-2591c3d55995" providerId="ADAL" clId="{19911533-8632-4D91-BE1F-4341FC9C436A}" dt="2024-09-07T11:25:48.454" v="366" actId="47"/>
        <pc:sldMkLst>
          <pc:docMk/>
          <pc:sldMk cId="3720949232" sldId="306"/>
        </pc:sldMkLst>
      </pc:sldChg>
      <pc:sldChg chg="addSp delSp modSp add mod setBg modNotesTx">
        <pc:chgData name="ליאור ז'יגלו" userId="f3b2de73-1f67-40cf-be06-2591c3d55995" providerId="ADAL" clId="{19911533-8632-4D91-BE1F-4341FC9C436A}" dt="2024-09-21T08:57:17.118" v="6086" actId="20577"/>
        <pc:sldMkLst>
          <pc:docMk/>
          <pc:sldMk cId="709794971" sldId="307"/>
        </pc:sldMkLst>
        <pc:spChg chg="add mod">
          <ac:chgData name="ליאור ז'יגלו" userId="f3b2de73-1f67-40cf-be06-2591c3d55995" providerId="ADAL" clId="{19911533-8632-4D91-BE1F-4341FC9C436A}" dt="2024-09-13T11:31:19.530" v="2367"/>
          <ac:spMkLst>
            <pc:docMk/>
            <pc:sldMk cId="709794971" sldId="307"/>
            <ac:spMk id="3" creationId="{19CB0DF9-1586-F359-F8D0-B36121AE657A}"/>
          </ac:spMkLst>
        </pc:spChg>
        <pc:spChg chg="mod">
          <ac:chgData name="ליאור ז'יגלו" userId="f3b2de73-1f67-40cf-be06-2591c3d55995" providerId="ADAL" clId="{19911533-8632-4D91-BE1F-4341FC9C436A}" dt="2024-09-07T11:52:26.567" v="1042" actId="20577"/>
          <ac:spMkLst>
            <pc:docMk/>
            <pc:sldMk cId="709794971" sldId="307"/>
            <ac:spMk id="236" creationId="{00000000-0000-0000-0000-000000000000}"/>
          </ac:spMkLst>
        </pc:spChg>
        <pc:graphicFrameChg chg="add del mod ord modGraphic">
          <ac:chgData name="ליאור ז'יגלו" userId="f3b2de73-1f67-40cf-be06-2591c3d55995" providerId="ADAL" clId="{19911533-8632-4D91-BE1F-4341FC9C436A}" dt="2024-09-17T17:44:25.386" v="4942" actId="2164"/>
          <ac:graphicFrameMkLst>
            <pc:docMk/>
            <pc:sldMk cId="709794971" sldId="307"/>
            <ac:graphicFrameMk id="2" creationId="{1AC068C6-09C2-7383-254F-691E644245C5}"/>
          </ac:graphicFrameMkLst>
        </pc:graphicFrameChg>
        <pc:graphicFrameChg chg="add del">
          <ac:chgData name="ליאור ז'יגלו" userId="f3b2de73-1f67-40cf-be06-2591c3d55995" providerId="ADAL" clId="{19911533-8632-4D91-BE1F-4341FC9C436A}" dt="2024-09-07T11:29:26.328" v="479" actId="478"/>
          <ac:graphicFrameMkLst>
            <pc:docMk/>
            <pc:sldMk cId="709794971" sldId="307"/>
            <ac:graphicFrameMk id="6" creationId="{951E26BB-3D72-AEDC-C61B-898C3BF19DF1}"/>
          </ac:graphicFrameMkLst>
        </pc:graphicFrameChg>
        <pc:picChg chg="del">
          <ac:chgData name="ליאור ז'יגלו" userId="f3b2de73-1f67-40cf-be06-2591c3d55995" providerId="ADAL" clId="{19911533-8632-4D91-BE1F-4341FC9C436A}" dt="2024-09-07T11:27:24.878" v="430" actId="478"/>
          <ac:picMkLst>
            <pc:docMk/>
            <pc:sldMk cId="709794971" sldId="307"/>
            <ac:picMk id="3" creationId="{64F4D720-AA8B-5398-CE2E-9188AAF8BD79}"/>
          </ac:picMkLst>
        </pc:picChg>
        <pc:picChg chg="add mod">
          <ac:chgData name="ליאור ז'יגלו" userId="f3b2de73-1f67-40cf-be06-2591c3d55995" providerId="ADAL" clId="{19911533-8632-4D91-BE1F-4341FC9C436A}" dt="2024-09-07T11:27:23.447" v="429"/>
          <ac:picMkLst>
            <pc:docMk/>
            <pc:sldMk cId="709794971" sldId="307"/>
            <ac:picMk id="5" creationId="{02D43D09-7055-70AD-8F46-7C597B529845}"/>
          </ac:picMkLst>
        </pc:picChg>
        <pc:picChg chg="add mod">
          <ac:chgData name="ליאור ז'יגלו" userId="f3b2de73-1f67-40cf-be06-2591c3d55995" providerId="ADAL" clId="{19911533-8632-4D91-BE1F-4341FC9C436A}" dt="2024-09-13T11:31:09.907" v="2366"/>
          <ac:picMkLst>
            <pc:docMk/>
            <pc:sldMk cId="709794971" sldId="307"/>
            <ac:picMk id="6" creationId="{06EAF171-6B8E-D577-A39A-6CDF65CEFB8C}"/>
          </ac:picMkLst>
        </pc:picChg>
        <pc:picChg chg="add mod">
          <ac:chgData name="ליאור ז'יגלו" userId="f3b2de73-1f67-40cf-be06-2591c3d55995" providerId="ADAL" clId="{19911533-8632-4D91-BE1F-4341FC9C436A}" dt="2024-09-07T11:52:27.229" v="1043"/>
          <ac:picMkLst>
            <pc:docMk/>
            <pc:sldMk cId="709794971" sldId="307"/>
            <ac:picMk id="7" creationId="{C19CC169-AC6D-B986-2DE6-BA7290931CDC}"/>
          </ac:picMkLst>
        </pc:picChg>
      </pc:sldChg>
      <pc:sldChg chg="add del setBg">
        <pc:chgData name="ליאור ז'יגלו" userId="f3b2de73-1f67-40cf-be06-2591c3d55995" providerId="ADAL" clId="{19911533-8632-4D91-BE1F-4341FC9C436A}" dt="2024-09-07T11:26:54.834" v="399" actId="47"/>
        <pc:sldMkLst>
          <pc:docMk/>
          <pc:sldMk cId="2443746904" sldId="307"/>
        </pc:sldMkLst>
      </pc:sldChg>
      <pc:sldChg chg="addSp delSp modSp add mod setBg modNotesTx">
        <pc:chgData name="ליאור ז'יגלו" userId="f3b2de73-1f67-40cf-be06-2591c3d55995" providerId="ADAL" clId="{19911533-8632-4D91-BE1F-4341FC9C436A}" dt="2024-09-21T09:06:56.126" v="6628" actId="20577"/>
        <pc:sldMkLst>
          <pc:docMk/>
          <pc:sldMk cId="3145832078" sldId="308"/>
        </pc:sldMkLst>
        <pc:spChg chg="add mod">
          <ac:chgData name="ליאור ז'יגלו" userId="f3b2de73-1f67-40cf-be06-2591c3d55995" providerId="ADAL" clId="{19911533-8632-4D91-BE1F-4341FC9C436A}" dt="2024-09-13T11:34:42.047" v="2431"/>
          <ac:spMkLst>
            <pc:docMk/>
            <pc:sldMk cId="3145832078" sldId="308"/>
            <ac:spMk id="2" creationId="{BA94DA98-8473-A790-7B3C-64F465A34FB8}"/>
          </ac:spMkLst>
        </pc:spChg>
        <pc:spChg chg="mod">
          <ac:chgData name="ליאור ז'יגלו" userId="f3b2de73-1f67-40cf-be06-2591c3d55995" providerId="ADAL" clId="{19911533-8632-4D91-BE1F-4341FC9C436A}" dt="2024-09-07T11:52:29.692" v="1044" actId="20577"/>
          <ac:spMkLst>
            <pc:docMk/>
            <pc:sldMk cId="3145832078" sldId="308"/>
            <ac:spMk id="236" creationId="{00000000-0000-0000-0000-000000000000}"/>
          </ac:spMkLst>
        </pc:spChg>
        <pc:graphicFrameChg chg="add del">
          <ac:chgData name="ליאור ז'יגלו" userId="f3b2de73-1f67-40cf-be06-2591c3d55995" providerId="ADAL" clId="{19911533-8632-4D91-BE1F-4341FC9C436A}" dt="2024-09-07T11:28:31.786" v="442" actId="478"/>
          <ac:graphicFrameMkLst>
            <pc:docMk/>
            <pc:sldMk cId="3145832078" sldId="308"/>
            <ac:graphicFrameMk id="2" creationId="{1AC068C6-09C2-7383-254F-691E644245C5}"/>
          </ac:graphicFrameMkLst>
        </pc:graphicFrameChg>
        <pc:graphicFrameChg chg="del modGraphic">
          <ac:chgData name="ליאור ז'יגלו" userId="f3b2de73-1f67-40cf-be06-2591c3d55995" providerId="ADAL" clId="{19911533-8632-4D91-BE1F-4341FC9C436A}" dt="2024-09-07T11:28:33.790" v="444" actId="478"/>
          <ac:graphicFrameMkLst>
            <pc:docMk/>
            <pc:sldMk cId="3145832078" sldId="308"/>
            <ac:graphicFrameMk id="6" creationId="{951E26BB-3D72-AEDC-C61B-898C3BF19DF1}"/>
          </ac:graphicFrameMkLst>
        </pc:graphicFrameChg>
        <pc:graphicFrameChg chg="add mod modGraphic">
          <ac:chgData name="ליאור ז'יגלו" userId="f3b2de73-1f67-40cf-be06-2591c3d55995" providerId="ADAL" clId="{19911533-8632-4D91-BE1F-4341FC9C436A}" dt="2024-09-17T17:45:01.236" v="4945" actId="20577"/>
          <ac:graphicFrameMkLst>
            <pc:docMk/>
            <pc:sldMk cId="3145832078" sldId="308"/>
            <ac:graphicFrameMk id="9" creationId="{6E84D2E3-EDDE-F31B-A457-04A9B0329028}"/>
          </ac:graphicFrameMkLst>
        </pc:graphicFrameChg>
        <pc:picChg chg="add mod">
          <ac:chgData name="ליאור ז'יגלו" userId="f3b2de73-1f67-40cf-be06-2591c3d55995" providerId="ADAL" clId="{19911533-8632-4D91-BE1F-4341FC9C436A}" dt="2024-09-07T11:28:35.895" v="445"/>
          <ac:picMkLst>
            <pc:docMk/>
            <pc:sldMk cId="3145832078" sldId="308"/>
            <ac:picMk id="3" creationId="{A1A249FA-2B67-019D-D95B-4C35CC78A543}"/>
          </ac:picMkLst>
        </pc:picChg>
        <pc:picChg chg="del">
          <ac:chgData name="ליאור ז'יגלו" userId="f3b2de73-1f67-40cf-be06-2591c3d55995" providerId="ADAL" clId="{19911533-8632-4D91-BE1F-4341FC9C436A}" dt="2024-09-07T11:28:30.709" v="441" actId="478"/>
          <ac:picMkLst>
            <pc:docMk/>
            <pc:sldMk cId="3145832078" sldId="308"/>
            <ac:picMk id="5" creationId="{02D43D09-7055-70AD-8F46-7C597B529845}"/>
          </ac:picMkLst>
        </pc:picChg>
        <pc:picChg chg="add mod">
          <ac:chgData name="ליאור ז'יגלו" userId="f3b2de73-1f67-40cf-be06-2591c3d55995" providerId="ADAL" clId="{19911533-8632-4D91-BE1F-4341FC9C436A}" dt="2024-09-13T11:33:02.542" v="2426"/>
          <ac:picMkLst>
            <pc:docMk/>
            <pc:sldMk cId="3145832078" sldId="308"/>
            <ac:picMk id="5" creationId="{5DBFAAA2-958F-A66F-264A-79A2C42CD02A}"/>
          </ac:picMkLst>
        </pc:picChg>
        <pc:picChg chg="add mod">
          <ac:chgData name="ליאור ז'יגלו" userId="f3b2de73-1f67-40cf-be06-2591c3d55995" providerId="ADAL" clId="{19911533-8632-4D91-BE1F-4341FC9C436A}" dt="2024-09-07T11:28:35.895" v="445"/>
          <ac:picMkLst>
            <pc:docMk/>
            <pc:sldMk cId="3145832078" sldId="308"/>
            <ac:picMk id="7" creationId="{8D4A304C-14BB-FC68-9586-89731DAC3EAB}"/>
          </ac:picMkLst>
        </pc:picChg>
        <pc:picChg chg="add mod">
          <ac:chgData name="ליאור ז'יגלו" userId="f3b2de73-1f67-40cf-be06-2591c3d55995" providerId="ADAL" clId="{19911533-8632-4D91-BE1F-4341FC9C436A}" dt="2024-09-07T11:52:30.316" v="1045"/>
          <ac:picMkLst>
            <pc:docMk/>
            <pc:sldMk cId="3145832078" sldId="308"/>
            <ac:picMk id="10" creationId="{0FB6E0D8-8912-E4A0-F7CC-5BA434D92D2B}"/>
          </ac:picMkLst>
        </pc:picChg>
        <pc:picChg chg="add del mod">
          <ac:chgData name="ליאור ז'יגלו" userId="f3b2de73-1f67-40cf-be06-2591c3d55995" providerId="ADAL" clId="{19911533-8632-4D91-BE1F-4341FC9C436A}" dt="2024-09-13T11:34:22.856" v="2428" actId="21"/>
          <ac:picMkLst>
            <pc:docMk/>
            <pc:sldMk cId="3145832078" sldId="308"/>
            <ac:picMk id="11" creationId="{2C3862FE-DC77-F516-A846-5AA249D23308}"/>
          </ac:picMkLst>
        </pc:picChg>
        <pc:picChg chg="add del mod">
          <ac:chgData name="ליאור ז'יגלו" userId="f3b2de73-1f67-40cf-be06-2591c3d55995" providerId="ADAL" clId="{19911533-8632-4D91-BE1F-4341FC9C436A}" dt="2024-09-07T11:55:03.816" v="1062" actId="21"/>
          <ac:picMkLst>
            <pc:docMk/>
            <pc:sldMk cId="3145832078" sldId="308"/>
            <ac:picMk id="11" creationId="{EAD34E03-EBAB-A115-E2BC-01A5E8640B5E}"/>
          </ac:picMkLst>
        </pc:picChg>
        <pc:picChg chg="add del mod">
          <ac:chgData name="ליאור ז'יגלו" userId="f3b2de73-1f67-40cf-be06-2591c3d55995" providerId="ADAL" clId="{19911533-8632-4D91-BE1F-4341FC9C436A}" dt="2024-09-13T11:35:08.900" v="2442" actId="21"/>
          <ac:picMkLst>
            <pc:docMk/>
            <pc:sldMk cId="3145832078" sldId="308"/>
            <ac:picMk id="12" creationId="{2C3862FE-DC77-F516-A846-5AA249D23308}"/>
          </ac:picMkLst>
        </pc:picChg>
        <pc:cxnChg chg="add mod">
          <ac:chgData name="ליאור ז'יגלו" userId="f3b2de73-1f67-40cf-be06-2591c3d55995" providerId="ADAL" clId="{19911533-8632-4D91-BE1F-4341FC9C436A}" dt="2024-09-07T11:28:35.895" v="445"/>
          <ac:cxnSpMkLst>
            <pc:docMk/>
            <pc:sldMk cId="3145832078" sldId="308"/>
            <ac:cxnSpMk id="8" creationId="{A8FB9A8D-AD39-F695-F15A-CFAAB0CDF936}"/>
          </ac:cxnSpMkLst>
        </pc:cxnChg>
      </pc:sldChg>
      <pc:sldChg chg="addSp delSp modSp add mod setBg">
        <pc:chgData name="ליאור ז'יגלו" userId="f3b2de73-1f67-40cf-be06-2591c3d55995" providerId="ADAL" clId="{19911533-8632-4D91-BE1F-4341FC9C436A}" dt="2024-09-07T11:54:36.442" v="1057" actId="1076"/>
        <pc:sldMkLst>
          <pc:docMk/>
          <pc:sldMk cId="2899715493" sldId="309"/>
        </pc:sldMkLst>
        <pc:spChg chg="mod">
          <ac:chgData name="ליאור ז'יגלו" userId="f3b2de73-1f67-40cf-be06-2591c3d55995" providerId="ADAL" clId="{19911533-8632-4D91-BE1F-4341FC9C436A}" dt="2024-09-07T11:34:38.593" v="603" actId="20577"/>
          <ac:spMkLst>
            <pc:docMk/>
            <pc:sldMk cId="2899715493" sldId="309"/>
            <ac:spMk id="209" creationId="{00000000-0000-0000-0000-000000000000}"/>
          </ac:spMkLst>
        </pc:spChg>
        <pc:picChg chg="add del mod modCrop">
          <ac:chgData name="ליאור ז'יגלו" userId="f3b2de73-1f67-40cf-be06-2591c3d55995" providerId="ADAL" clId="{19911533-8632-4D91-BE1F-4341FC9C436A}" dt="2024-09-07T11:43:56.303" v="944" actId="21"/>
          <ac:picMkLst>
            <pc:docMk/>
            <pc:sldMk cId="2899715493" sldId="309"/>
            <ac:picMk id="4" creationId="{4E191182-ECC3-106D-36AB-12C6F34875CC}"/>
          </ac:picMkLst>
        </pc:picChg>
        <pc:picChg chg="add mod">
          <ac:chgData name="ליאור ז'יגלו" userId="f3b2de73-1f67-40cf-be06-2591c3d55995" providerId="ADAL" clId="{19911533-8632-4D91-BE1F-4341FC9C436A}" dt="2024-09-07T11:54:36.442" v="1057" actId="1076"/>
          <ac:picMkLst>
            <pc:docMk/>
            <pc:sldMk cId="2899715493" sldId="309"/>
            <ac:picMk id="7" creationId="{BB4973B2-BE8F-9770-B359-9924D8832F70}"/>
          </ac:picMkLst>
        </pc:picChg>
      </pc:sldChg>
      <pc:sldChg chg="add del setBg">
        <pc:chgData name="ליאור ז'יגלו" userId="f3b2de73-1f67-40cf-be06-2591c3d55995" providerId="ADAL" clId="{19911533-8632-4D91-BE1F-4341FC9C436A}" dt="2024-09-07T11:33:07.675" v="510"/>
        <pc:sldMkLst>
          <pc:docMk/>
          <pc:sldMk cId="57352483" sldId="310"/>
        </pc:sldMkLst>
      </pc:sldChg>
      <pc:sldChg chg="addSp delSp modSp add mod setBg modNotesTx">
        <pc:chgData name="ליאור ז'יגלו" userId="f3b2de73-1f67-40cf-be06-2591c3d55995" providerId="ADAL" clId="{19911533-8632-4D91-BE1F-4341FC9C436A}" dt="2024-09-13T10:57:00.182" v="1882" actId="20577"/>
        <pc:sldMkLst>
          <pc:docMk/>
          <pc:sldMk cId="2042975199" sldId="310"/>
        </pc:sldMkLst>
        <pc:spChg chg="del">
          <ac:chgData name="ליאור ז'יגלו" userId="f3b2de73-1f67-40cf-be06-2591c3d55995" providerId="ADAL" clId="{19911533-8632-4D91-BE1F-4341FC9C436A}" dt="2024-09-07T11:33:27.087" v="519" actId="478"/>
          <ac:spMkLst>
            <pc:docMk/>
            <pc:sldMk cId="2042975199" sldId="310"/>
            <ac:spMk id="235" creationId="{00000000-0000-0000-0000-000000000000}"/>
          </ac:spMkLst>
        </pc:spChg>
        <pc:spChg chg="del mod">
          <ac:chgData name="ליאור ז'יגלו" userId="f3b2de73-1f67-40cf-be06-2591c3d55995" providerId="ADAL" clId="{19911533-8632-4D91-BE1F-4341FC9C436A}" dt="2024-09-07T11:33:26.421" v="518" actId="478"/>
          <ac:spMkLst>
            <pc:docMk/>
            <pc:sldMk cId="2042975199" sldId="310"/>
            <ac:spMk id="236" creationId="{00000000-0000-0000-0000-000000000000}"/>
          </ac:spMkLst>
        </pc:spChg>
        <pc:picChg chg="del">
          <ac:chgData name="ליאור ז'יגלו" userId="f3b2de73-1f67-40cf-be06-2591c3d55995" providerId="ADAL" clId="{19911533-8632-4D91-BE1F-4341FC9C436A}" dt="2024-09-07T11:33:14.308" v="513" actId="478"/>
          <ac:picMkLst>
            <pc:docMk/>
            <pc:sldMk cId="2042975199" sldId="310"/>
            <ac:picMk id="2" creationId="{B8E06FBA-4AD1-208F-FDE9-0C3155D33424}"/>
          </ac:picMkLst>
        </pc:picChg>
        <pc:picChg chg="add mod">
          <ac:chgData name="ליאור ז'יגלו" userId="f3b2de73-1f67-40cf-be06-2591c3d55995" providerId="ADAL" clId="{19911533-8632-4D91-BE1F-4341FC9C436A}" dt="2024-09-07T11:34:00.749" v="553" actId="1035"/>
          <ac:picMkLst>
            <pc:docMk/>
            <pc:sldMk cId="2042975199" sldId="310"/>
            <ac:picMk id="3" creationId="{862CC283-E7F3-6BA9-83C3-C9F14D237A2C}"/>
          </ac:picMkLst>
        </pc:picChg>
        <pc:picChg chg="del">
          <ac:chgData name="ליאור ז'יגלו" userId="f3b2de73-1f67-40cf-be06-2591c3d55995" providerId="ADAL" clId="{19911533-8632-4D91-BE1F-4341FC9C436A}" dt="2024-09-07T11:33:13.761" v="512" actId="478"/>
          <ac:picMkLst>
            <pc:docMk/>
            <pc:sldMk cId="2042975199" sldId="310"/>
            <ac:picMk id="5" creationId="{5DE79261-A142-73E7-50D3-B5D04240D46F}"/>
          </ac:picMkLst>
        </pc:picChg>
      </pc:sldChg>
      <pc:sldChg chg="addSp delSp modSp add mod setBg modNotesTx">
        <pc:chgData name="ליאור ז'יגלו" userId="f3b2de73-1f67-40cf-be06-2591c3d55995" providerId="ADAL" clId="{19911533-8632-4D91-BE1F-4341FC9C436A}" dt="2024-09-21T09:15:13.420" v="7705" actId="20577"/>
        <pc:sldMkLst>
          <pc:docMk/>
          <pc:sldMk cId="1465489585" sldId="311"/>
        </pc:sldMkLst>
        <pc:spChg chg="add mod">
          <ac:chgData name="ליאור ז'יגלו" userId="f3b2de73-1f67-40cf-be06-2591c3d55995" providerId="ADAL" clId="{19911533-8632-4D91-BE1F-4341FC9C436A}" dt="2024-09-21T09:15:08.888" v="7699" actId="20577"/>
          <ac:spMkLst>
            <pc:docMk/>
            <pc:sldMk cId="1465489585" sldId="311"/>
            <ac:spMk id="2" creationId="{85647216-5F7A-AA5A-6D16-F442B7C94EBF}"/>
          </ac:spMkLst>
        </pc:spChg>
        <pc:spChg chg="mod">
          <ac:chgData name="ליאור ז'יגלו" userId="f3b2de73-1f67-40cf-be06-2591c3d55995" providerId="ADAL" clId="{19911533-8632-4D91-BE1F-4341FC9C436A}" dt="2024-09-07T11:55:07.864" v="1063" actId="20577"/>
          <ac:spMkLst>
            <pc:docMk/>
            <pc:sldMk cId="1465489585" sldId="311"/>
            <ac:spMk id="236" creationId="{00000000-0000-0000-0000-000000000000}"/>
          </ac:spMkLst>
        </pc:spChg>
        <pc:graphicFrameChg chg="del modGraphic">
          <ac:chgData name="ליאור ז'יגלו" userId="f3b2de73-1f67-40cf-be06-2591c3d55995" providerId="ADAL" clId="{19911533-8632-4D91-BE1F-4341FC9C436A}" dt="2024-09-07T11:34:58.788" v="626" actId="478"/>
          <ac:graphicFrameMkLst>
            <pc:docMk/>
            <pc:sldMk cId="1465489585" sldId="311"/>
            <ac:graphicFrameMk id="9" creationId="{6E84D2E3-EDDE-F31B-A457-04A9B0329028}"/>
          </ac:graphicFrameMkLst>
        </pc:graphicFrameChg>
        <pc:picChg chg="del">
          <ac:chgData name="ליאור ז'יגלו" userId="f3b2de73-1f67-40cf-be06-2591c3d55995" providerId="ADAL" clId="{19911533-8632-4D91-BE1F-4341FC9C436A}" dt="2024-09-07T11:34:59.373" v="627" actId="478"/>
          <ac:picMkLst>
            <pc:docMk/>
            <pc:sldMk cId="1465489585" sldId="311"/>
            <ac:picMk id="3" creationId="{A1A249FA-2B67-019D-D95B-4C35CC78A543}"/>
          </ac:picMkLst>
        </pc:picChg>
        <pc:picChg chg="del">
          <ac:chgData name="ליאור ז'יגלו" userId="f3b2de73-1f67-40cf-be06-2591c3d55995" providerId="ADAL" clId="{19911533-8632-4D91-BE1F-4341FC9C436A}" dt="2024-09-07T11:35:00.552" v="629" actId="478"/>
          <ac:picMkLst>
            <pc:docMk/>
            <pc:sldMk cId="1465489585" sldId="311"/>
            <ac:picMk id="7" creationId="{8D4A304C-14BB-FC68-9586-89731DAC3EAB}"/>
          </ac:picMkLst>
        </pc:picChg>
        <pc:picChg chg="add mod">
          <ac:chgData name="ליאור ז'יגלו" userId="f3b2de73-1f67-40cf-be06-2591c3d55995" providerId="ADAL" clId="{19911533-8632-4D91-BE1F-4341FC9C436A}" dt="2024-09-07T11:55:08.947" v="1064"/>
          <ac:picMkLst>
            <pc:docMk/>
            <pc:sldMk cId="1465489585" sldId="311"/>
            <ac:picMk id="11" creationId="{EAD34E03-EBAB-A115-E2BC-01A5E8640B5E}"/>
          </ac:picMkLst>
        </pc:picChg>
        <pc:cxnChg chg="del">
          <ac:chgData name="ליאור ז'יגלו" userId="f3b2de73-1f67-40cf-be06-2591c3d55995" providerId="ADAL" clId="{19911533-8632-4D91-BE1F-4341FC9C436A}" dt="2024-09-07T11:35:00.195" v="628" actId="478"/>
          <ac:cxnSpMkLst>
            <pc:docMk/>
            <pc:sldMk cId="1465489585" sldId="311"/>
            <ac:cxnSpMk id="8" creationId="{A8FB9A8D-AD39-F695-F15A-CFAAB0CDF936}"/>
          </ac:cxnSpMkLst>
        </pc:cxnChg>
      </pc:sldChg>
      <pc:sldChg chg="modSp add del mod setBg">
        <pc:chgData name="ליאור ז'יגלו" userId="f3b2de73-1f67-40cf-be06-2591c3d55995" providerId="ADAL" clId="{19911533-8632-4D91-BE1F-4341FC9C436A}" dt="2024-09-07T11:34:24.513" v="567"/>
        <pc:sldMkLst>
          <pc:docMk/>
          <pc:sldMk cId="2159251150" sldId="311"/>
        </pc:sldMkLst>
        <pc:spChg chg="mod">
          <ac:chgData name="ליאור ז'יגלו" userId="f3b2de73-1f67-40cf-be06-2591c3d55995" providerId="ADAL" clId="{19911533-8632-4D91-BE1F-4341FC9C436A}" dt="2024-09-07T11:34:23.631" v="566" actId="20577"/>
          <ac:spMkLst>
            <pc:docMk/>
            <pc:sldMk cId="2159251150" sldId="311"/>
            <ac:spMk id="236" creationId="{00000000-0000-0000-0000-000000000000}"/>
          </ac:spMkLst>
        </pc:spChg>
      </pc:sldChg>
      <pc:sldChg chg="addSp delSp modSp add mod setBg modNotesTx">
        <pc:chgData name="ליאור ז'יגלו" userId="f3b2de73-1f67-40cf-be06-2591c3d55995" providerId="ADAL" clId="{19911533-8632-4D91-BE1F-4341FC9C436A}" dt="2024-09-21T09:18:16.257" v="8040" actId="20577"/>
        <pc:sldMkLst>
          <pc:docMk/>
          <pc:sldMk cId="2342342117" sldId="312"/>
        </pc:sldMkLst>
        <pc:spChg chg="del">
          <ac:chgData name="ליאור ז'יגלו" userId="f3b2de73-1f67-40cf-be06-2591c3d55995" providerId="ADAL" clId="{19911533-8632-4D91-BE1F-4341FC9C436A}" dt="2024-09-07T11:35:51.270" v="670" actId="478"/>
          <ac:spMkLst>
            <pc:docMk/>
            <pc:sldMk cId="2342342117" sldId="312"/>
            <ac:spMk id="2" creationId="{85647216-5F7A-AA5A-6D16-F442B7C94EBF}"/>
          </ac:spMkLst>
        </pc:spChg>
        <pc:spChg chg="add mod">
          <ac:chgData name="ליאור ז'יגלו" userId="f3b2de73-1f67-40cf-be06-2591c3d55995" providerId="ADAL" clId="{19911533-8632-4D91-BE1F-4341FC9C436A}" dt="2024-09-21T09:16:59.365" v="7878" actId="20577"/>
          <ac:spMkLst>
            <pc:docMk/>
            <pc:sldMk cId="2342342117" sldId="312"/>
            <ac:spMk id="3" creationId="{85F542F1-EDEA-B3FF-D7F2-9705D24D340C}"/>
          </ac:spMkLst>
        </pc:spChg>
        <pc:spChg chg="mod">
          <ac:chgData name="ליאור ז'יגלו" userId="f3b2de73-1f67-40cf-be06-2591c3d55995" providerId="ADAL" clId="{19911533-8632-4D91-BE1F-4341FC9C436A}" dt="2024-09-07T11:55:13.229" v="1065" actId="20577"/>
          <ac:spMkLst>
            <pc:docMk/>
            <pc:sldMk cId="2342342117" sldId="312"/>
            <ac:spMk id="236" creationId="{00000000-0000-0000-0000-000000000000}"/>
          </ac:spMkLst>
        </pc:spChg>
        <pc:picChg chg="add mod">
          <ac:chgData name="ליאור ז'יגלו" userId="f3b2de73-1f67-40cf-be06-2591c3d55995" providerId="ADAL" clId="{19911533-8632-4D91-BE1F-4341FC9C436A}" dt="2024-09-07T11:55:13.807" v="1066"/>
          <ac:picMkLst>
            <pc:docMk/>
            <pc:sldMk cId="2342342117" sldId="312"/>
            <ac:picMk id="5" creationId="{17B1BCD8-DFE3-1A13-37DC-D7702351517D}"/>
          </ac:picMkLst>
        </pc:picChg>
      </pc:sldChg>
      <pc:sldChg chg="addSp modSp add mod setBg modNotesTx">
        <pc:chgData name="ליאור ז'יגלו" userId="f3b2de73-1f67-40cf-be06-2591c3d55995" providerId="ADAL" clId="{19911533-8632-4D91-BE1F-4341FC9C436A}" dt="2024-09-21T09:30:20.386" v="9085" actId="20577"/>
        <pc:sldMkLst>
          <pc:docMk/>
          <pc:sldMk cId="1470345465" sldId="313"/>
        </pc:sldMkLst>
        <pc:spChg chg="mod">
          <ac:chgData name="ליאור ז'יגלו" userId="f3b2de73-1f67-40cf-be06-2591c3d55995" providerId="ADAL" clId="{19911533-8632-4D91-BE1F-4341FC9C436A}" dt="2024-09-21T09:20:40.990" v="8371" actId="20577"/>
          <ac:spMkLst>
            <pc:docMk/>
            <pc:sldMk cId="1470345465" sldId="313"/>
            <ac:spMk id="3" creationId="{85F542F1-EDEA-B3FF-D7F2-9705D24D340C}"/>
          </ac:spMkLst>
        </pc:spChg>
        <pc:spChg chg="mod">
          <ac:chgData name="ליאור ז'יגלו" userId="f3b2de73-1f67-40cf-be06-2591c3d55995" providerId="ADAL" clId="{19911533-8632-4D91-BE1F-4341FC9C436A}" dt="2024-09-07T11:55:18.383" v="1067" actId="20577"/>
          <ac:spMkLst>
            <pc:docMk/>
            <pc:sldMk cId="1470345465" sldId="313"/>
            <ac:spMk id="236" creationId="{00000000-0000-0000-0000-000000000000}"/>
          </ac:spMkLst>
        </pc:spChg>
        <pc:picChg chg="add mod">
          <ac:chgData name="ליאור ז'יגלו" userId="f3b2de73-1f67-40cf-be06-2591c3d55995" providerId="ADAL" clId="{19911533-8632-4D91-BE1F-4341FC9C436A}" dt="2024-09-07T11:55:19.048" v="1068"/>
          <ac:picMkLst>
            <pc:docMk/>
            <pc:sldMk cId="1470345465" sldId="313"/>
            <ac:picMk id="2" creationId="{5E676BEE-B196-D24E-5490-C04797E6F534}"/>
          </ac:picMkLst>
        </pc:picChg>
        <pc:picChg chg="add mod modCrop">
          <ac:chgData name="ליאור ז'יגלו" userId="f3b2de73-1f67-40cf-be06-2591c3d55995" providerId="ADAL" clId="{19911533-8632-4D91-BE1F-4341FC9C436A}" dt="2024-09-21T09:29:01.730" v="8848" actId="1076"/>
          <ac:picMkLst>
            <pc:docMk/>
            <pc:sldMk cId="1470345465" sldId="313"/>
            <ac:picMk id="6" creationId="{B3303595-2308-5A21-7A39-63F57D047C91}"/>
          </ac:picMkLst>
        </pc:picChg>
      </pc:sldChg>
      <pc:sldChg chg="addSp delSp modSp add mod setBg">
        <pc:chgData name="ליאור ז'יגלו" userId="f3b2de73-1f67-40cf-be06-2591c3d55995" providerId="ADAL" clId="{19911533-8632-4D91-BE1F-4341FC9C436A}" dt="2024-09-07T11:54:30.289" v="1055" actId="21"/>
        <pc:sldMkLst>
          <pc:docMk/>
          <pc:sldMk cId="1422984952" sldId="314"/>
        </pc:sldMkLst>
        <pc:spChg chg="mod">
          <ac:chgData name="ליאור ז'יגלו" userId="f3b2de73-1f67-40cf-be06-2591c3d55995" providerId="ADAL" clId="{19911533-8632-4D91-BE1F-4341FC9C436A}" dt="2024-09-07T11:37:47.451" v="832" actId="20577"/>
          <ac:spMkLst>
            <pc:docMk/>
            <pc:sldMk cId="1422984952" sldId="314"/>
            <ac:spMk id="209" creationId="{00000000-0000-0000-0000-000000000000}"/>
          </ac:spMkLst>
        </pc:spChg>
        <pc:picChg chg="add mod">
          <ac:chgData name="ליאור ז'יגלו" userId="f3b2de73-1f67-40cf-be06-2591c3d55995" providerId="ADAL" clId="{19911533-8632-4D91-BE1F-4341FC9C436A}" dt="2024-09-07T11:44:09.133" v="946" actId="1076"/>
          <ac:picMkLst>
            <pc:docMk/>
            <pc:sldMk cId="1422984952" sldId="314"/>
            <ac:picMk id="4" creationId="{4E191182-ECC3-106D-36AB-12C6F34875CC}"/>
          </ac:picMkLst>
        </pc:picChg>
        <pc:picChg chg="add del mod modCrop">
          <ac:chgData name="ליאור ז'יגלו" userId="f3b2de73-1f67-40cf-be06-2591c3d55995" providerId="ADAL" clId="{19911533-8632-4D91-BE1F-4341FC9C436A}" dt="2024-09-07T11:51:54.275" v="1029" actId="21"/>
          <ac:picMkLst>
            <pc:docMk/>
            <pc:sldMk cId="1422984952" sldId="314"/>
            <ac:picMk id="5" creationId="{D5336766-07DE-40EA-BFE5-34CE3A894251}"/>
          </ac:picMkLst>
        </pc:picChg>
        <pc:picChg chg="add del mod modCrop">
          <ac:chgData name="ליאור ז'יגלו" userId="f3b2de73-1f67-40cf-be06-2591c3d55995" providerId="ADAL" clId="{19911533-8632-4D91-BE1F-4341FC9C436A}" dt="2024-09-07T11:54:30.289" v="1055" actId="21"/>
          <ac:picMkLst>
            <pc:docMk/>
            <pc:sldMk cId="1422984952" sldId="314"/>
            <ac:picMk id="7" creationId="{BB4973B2-BE8F-9770-B359-9924D8832F70}"/>
          </ac:picMkLst>
        </pc:picChg>
        <pc:picChg chg="add del mod">
          <ac:chgData name="ליאור ז'יגלו" userId="f3b2de73-1f67-40cf-be06-2591c3d55995" providerId="ADAL" clId="{19911533-8632-4D91-BE1F-4341FC9C436A}" dt="2024-09-07T11:47:02.901" v="972" actId="21"/>
          <ac:picMkLst>
            <pc:docMk/>
            <pc:sldMk cId="1422984952" sldId="314"/>
            <ac:picMk id="9" creationId="{C6FA48AA-D188-A833-FD06-1DBD00E8D492}"/>
          </ac:picMkLst>
        </pc:picChg>
      </pc:sldChg>
      <pc:sldChg chg="addSp delSp modSp add mod setBg modNotesTx">
        <pc:chgData name="ליאור ז'יגלו" userId="f3b2de73-1f67-40cf-be06-2591c3d55995" providerId="ADAL" clId="{19911533-8632-4D91-BE1F-4341FC9C436A}" dt="2024-09-21T09:34:27.408" v="9681" actId="20577"/>
        <pc:sldMkLst>
          <pc:docMk/>
          <pc:sldMk cId="3466117478" sldId="315"/>
        </pc:sldMkLst>
        <pc:spChg chg="del">
          <ac:chgData name="ליאור ז'יגלו" userId="f3b2de73-1f67-40cf-be06-2591c3d55995" providerId="ADAL" clId="{19911533-8632-4D91-BE1F-4341FC9C436A}" dt="2024-09-07T11:38:13.951" v="837" actId="478"/>
          <ac:spMkLst>
            <pc:docMk/>
            <pc:sldMk cId="3466117478" sldId="315"/>
            <ac:spMk id="3" creationId="{85F542F1-EDEA-B3FF-D7F2-9705D24D340C}"/>
          </ac:spMkLst>
        </pc:spChg>
        <pc:spChg chg="mod">
          <ac:chgData name="ליאור ז'יגלו" userId="f3b2de73-1f67-40cf-be06-2591c3d55995" providerId="ADAL" clId="{19911533-8632-4D91-BE1F-4341FC9C436A}" dt="2024-09-07T11:44:28.347" v="949" actId="20577"/>
          <ac:spMkLst>
            <pc:docMk/>
            <pc:sldMk cId="3466117478" sldId="315"/>
            <ac:spMk id="236" creationId="{00000000-0000-0000-0000-000000000000}"/>
          </ac:spMkLst>
        </pc:spChg>
        <pc:graphicFrameChg chg="add mod modGraphic">
          <ac:chgData name="ליאור ז'יגלו" userId="f3b2de73-1f67-40cf-be06-2591c3d55995" providerId="ADAL" clId="{19911533-8632-4D91-BE1F-4341FC9C436A}" dt="2024-09-07T11:58:40.098" v="1098" actId="2711"/>
          <ac:graphicFrameMkLst>
            <pc:docMk/>
            <pc:sldMk cId="3466117478" sldId="315"/>
            <ac:graphicFrameMk id="2" creationId="{47873C5D-CB62-D3CD-3FFE-A7360CAF9271}"/>
          </ac:graphicFrameMkLst>
        </pc:graphicFrameChg>
        <pc:picChg chg="add mod">
          <ac:chgData name="ליאור ז'יגלו" userId="f3b2de73-1f67-40cf-be06-2591c3d55995" providerId="ADAL" clId="{19911533-8632-4D91-BE1F-4341FC9C436A}" dt="2024-09-07T11:44:36.767" v="952" actId="1076"/>
          <ac:picMkLst>
            <pc:docMk/>
            <pc:sldMk cId="3466117478" sldId="315"/>
            <ac:picMk id="5" creationId="{6AC3048A-FD1C-E442-CF93-44C65130EA5F}"/>
          </ac:picMkLst>
        </pc:picChg>
      </pc:sldChg>
      <pc:sldChg chg="addSp delSp modSp add mod setBg modNotesTx">
        <pc:chgData name="ליאור ז'יגלו" userId="f3b2de73-1f67-40cf-be06-2591c3d55995" providerId="ADAL" clId="{19911533-8632-4D91-BE1F-4341FC9C436A}" dt="2024-09-21T09:36:22.860" v="9981" actId="20577"/>
        <pc:sldMkLst>
          <pc:docMk/>
          <pc:sldMk cId="2412279314" sldId="316"/>
        </pc:sldMkLst>
        <pc:spChg chg="mod">
          <ac:chgData name="ליאור ז'יגלו" userId="f3b2de73-1f67-40cf-be06-2591c3d55995" providerId="ADAL" clId="{19911533-8632-4D91-BE1F-4341FC9C436A}" dt="2024-09-07T11:44:41.533" v="955" actId="20577"/>
          <ac:spMkLst>
            <pc:docMk/>
            <pc:sldMk cId="2412279314" sldId="316"/>
            <ac:spMk id="236" creationId="{00000000-0000-0000-0000-000000000000}"/>
          </ac:spMkLst>
        </pc:spChg>
        <pc:graphicFrameChg chg="del">
          <ac:chgData name="ליאור ז'יגלו" userId="f3b2de73-1f67-40cf-be06-2591c3d55995" providerId="ADAL" clId="{19911533-8632-4D91-BE1F-4341FC9C436A}" dt="2024-09-07T11:39:23.274" v="896" actId="478"/>
          <ac:graphicFrameMkLst>
            <pc:docMk/>
            <pc:sldMk cId="2412279314" sldId="316"/>
            <ac:graphicFrameMk id="2" creationId="{47873C5D-CB62-D3CD-3FFE-A7360CAF9271}"/>
          </ac:graphicFrameMkLst>
        </pc:graphicFrameChg>
        <pc:graphicFrameChg chg="add">
          <ac:chgData name="ליאור ז'יגלו" userId="f3b2de73-1f67-40cf-be06-2591c3d55995" providerId="ADAL" clId="{19911533-8632-4D91-BE1F-4341FC9C436A}" dt="2024-09-07T11:39:28.767" v="897"/>
          <ac:graphicFrameMkLst>
            <pc:docMk/>
            <pc:sldMk cId="2412279314" sldId="316"/>
            <ac:graphicFrameMk id="3" creationId="{70BF4489-CD32-8BA6-9454-8C05FCABCC0F}"/>
          </ac:graphicFrameMkLst>
        </pc:graphicFrameChg>
        <pc:graphicFrameChg chg="add mod modGraphic">
          <ac:chgData name="ליאור ז'יגלו" userId="f3b2de73-1f67-40cf-be06-2591c3d55995" providerId="ADAL" clId="{19911533-8632-4D91-BE1F-4341FC9C436A}" dt="2024-09-07T11:58:46.021" v="1099" actId="2711"/>
          <ac:graphicFrameMkLst>
            <pc:docMk/>
            <pc:sldMk cId="2412279314" sldId="316"/>
            <ac:graphicFrameMk id="5" creationId="{660F286E-0A39-F7FB-33A0-9183FEF4EE23}"/>
          </ac:graphicFrameMkLst>
        </pc:graphicFrameChg>
        <pc:picChg chg="add mod">
          <ac:chgData name="ליאור ז'יגלו" userId="f3b2de73-1f67-40cf-be06-2591c3d55995" providerId="ADAL" clId="{19911533-8632-4D91-BE1F-4341FC9C436A}" dt="2024-09-07T11:44:42.732" v="956"/>
          <ac:picMkLst>
            <pc:docMk/>
            <pc:sldMk cId="2412279314" sldId="316"/>
            <ac:picMk id="6" creationId="{18DD24DF-892C-E38A-76A9-6FF9D1860641}"/>
          </ac:picMkLst>
        </pc:picChg>
      </pc:sldChg>
      <pc:sldChg chg="new del">
        <pc:chgData name="ליאור ז'יגלו" userId="f3b2de73-1f67-40cf-be06-2591c3d55995" providerId="ADAL" clId="{19911533-8632-4D91-BE1F-4341FC9C436A}" dt="2024-09-07T11:38:38.763" v="848" actId="680"/>
        <pc:sldMkLst>
          <pc:docMk/>
          <pc:sldMk cId="3289839637" sldId="316"/>
        </pc:sldMkLst>
      </pc:sldChg>
      <pc:sldChg chg="addSp modSp add mod setBg">
        <pc:chgData name="ליאור ז'יגלו" userId="f3b2de73-1f67-40cf-be06-2591c3d55995" providerId="ADAL" clId="{19911533-8632-4D91-BE1F-4341FC9C436A}" dt="2024-09-13T11:10:05.557" v="1967" actId="1076"/>
        <pc:sldMkLst>
          <pc:docMk/>
          <pc:sldMk cId="874973460" sldId="317"/>
        </pc:sldMkLst>
        <pc:spChg chg="mod">
          <ac:chgData name="ליאור ז'יגלו" userId="f3b2de73-1f67-40cf-be06-2591c3d55995" providerId="ADAL" clId="{19911533-8632-4D91-BE1F-4341FC9C436A}" dt="2024-09-07T11:58:52.100" v="1100" actId="20577"/>
          <ac:spMkLst>
            <pc:docMk/>
            <pc:sldMk cId="874973460" sldId="317"/>
            <ac:spMk id="209" creationId="{00000000-0000-0000-0000-000000000000}"/>
          </ac:spMkLst>
        </pc:spChg>
        <pc:picChg chg="add mod">
          <ac:chgData name="ליאור ז'יגלו" userId="f3b2de73-1f67-40cf-be06-2591c3d55995" providerId="ADAL" clId="{19911533-8632-4D91-BE1F-4341FC9C436A}" dt="2024-09-13T11:10:05.557" v="1967" actId="1076"/>
          <ac:picMkLst>
            <pc:docMk/>
            <pc:sldMk cId="874973460" sldId="317"/>
            <ac:picMk id="3" creationId="{18E2723F-D01B-CD93-7F33-D74FE17B98DD}"/>
          </ac:picMkLst>
        </pc:picChg>
      </pc:sldChg>
      <pc:sldChg chg="addSp delSp add del mod">
        <pc:chgData name="ליאור ז'יגלו" userId="f3b2de73-1f67-40cf-be06-2591c3d55995" providerId="ADAL" clId="{19911533-8632-4D91-BE1F-4341FC9C436A}" dt="2024-09-07T11:38:37.239" v="847"/>
        <pc:sldMkLst>
          <pc:docMk/>
          <pc:sldMk cId="3478989922" sldId="317"/>
        </pc:sldMkLst>
        <pc:graphicFrameChg chg="add del">
          <ac:chgData name="ליאור ז'יגלו" userId="f3b2de73-1f67-40cf-be06-2591c3d55995" providerId="ADAL" clId="{19911533-8632-4D91-BE1F-4341FC9C436A}" dt="2024-09-07T11:38:36.636" v="846" actId="478"/>
          <ac:graphicFrameMkLst>
            <pc:docMk/>
            <pc:sldMk cId="3478989922" sldId="317"/>
            <ac:graphicFrameMk id="2" creationId="{47873C5D-CB62-D3CD-3FFE-A7360CAF9271}"/>
          </ac:graphicFrameMkLst>
        </pc:graphicFrameChg>
      </pc:sldChg>
      <pc:sldChg chg="addSp delSp modSp add del mod setBg">
        <pc:chgData name="ליאור ז'יגלו" userId="f3b2de73-1f67-40cf-be06-2591c3d55995" providerId="ADAL" clId="{19911533-8632-4D91-BE1F-4341FC9C436A}" dt="2024-09-07T11:56:22.690" v="1069" actId="47"/>
        <pc:sldMkLst>
          <pc:docMk/>
          <pc:sldMk cId="2562852543" sldId="318"/>
        </pc:sldMkLst>
        <pc:spChg chg="del">
          <ac:chgData name="ליאור ז'יגלו" userId="f3b2de73-1f67-40cf-be06-2591c3d55995" providerId="ADAL" clId="{19911533-8632-4D91-BE1F-4341FC9C436A}" dt="2024-09-07T11:40:48.309" v="924" actId="478"/>
          <ac:spMkLst>
            <pc:docMk/>
            <pc:sldMk cId="2562852543" sldId="318"/>
            <ac:spMk id="209" creationId="{00000000-0000-0000-0000-000000000000}"/>
          </ac:spMkLst>
        </pc:spChg>
        <pc:picChg chg="del">
          <ac:chgData name="ליאור ז'יגלו" userId="f3b2de73-1f67-40cf-be06-2591c3d55995" providerId="ADAL" clId="{19911533-8632-4D91-BE1F-4341FC9C436A}" dt="2024-09-07T11:40:48.868" v="925" actId="478"/>
          <ac:picMkLst>
            <pc:docMk/>
            <pc:sldMk cId="2562852543" sldId="318"/>
            <ac:picMk id="2" creationId="{8E250B1A-CD45-0896-76AA-BE35E91F558E}"/>
          </ac:picMkLst>
        </pc:picChg>
        <pc:picChg chg="add mod">
          <ac:chgData name="ליאור ז'יגלו" userId="f3b2de73-1f67-40cf-be06-2591c3d55995" providerId="ADAL" clId="{19911533-8632-4D91-BE1F-4341FC9C436A}" dt="2024-09-07T11:40:58.671" v="928"/>
          <ac:picMkLst>
            <pc:docMk/>
            <pc:sldMk cId="2562852543" sldId="318"/>
            <ac:picMk id="3" creationId="{6D291E65-98C7-D2DF-254A-80331E09F35B}"/>
          </ac:picMkLst>
        </pc:picChg>
        <pc:picChg chg="add mod">
          <ac:chgData name="ליאור ז'יגלו" userId="f3b2de73-1f67-40cf-be06-2591c3d55995" providerId="ADAL" clId="{19911533-8632-4D91-BE1F-4341FC9C436A}" dt="2024-09-07T11:40:58.671" v="928"/>
          <ac:picMkLst>
            <pc:docMk/>
            <pc:sldMk cId="2562852543" sldId="318"/>
            <ac:picMk id="4" creationId="{917ACA68-1821-3350-4B67-70D68E580725}"/>
          </ac:picMkLst>
        </pc:picChg>
        <pc:picChg chg="add mod">
          <ac:chgData name="ליאור ז'יגלו" userId="f3b2de73-1f67-40cf-be06-2591c3d55995" providerId="ADAL" clId="{19911533-8632-4D91-BE1F-4341FC9C436A}" dt="2024-09-07T11:40:58.671" v="928"/>
          <ac:picMkLst>
            <pc:docMk/>
            <pc:sldMk cId="2562852543" sldId="318"/>
            <ac:picMk id="5" creationId="{FDF273B0-4B52-46F7-519B-0878878B527E}"/>
          </ac:picMkLst>
        </pc:picChg>
        <pc:picChg chg="add mod">
          <ac:chgData name="ליאור ז'יגלו" userId="f3b2de73-1f67-40cf-be06-2591c3d55995" providerId="ADAL" clId="{19911533-8632-4D91-BE1F-4341FC9C436A}" dt="2024-09-07T11:40:58.671" v="928"/>
          <ac:picMkLst>
            <pc:docMk/>
            <pc:sldMk cId="2562852543" sldId="318"/>
            <ac:picMk id="6" creationId="{AAF88E6F-01A5-0A4F-A187-8EA5149B711A}"/>
          </ac:picMkLst>
        </pc:picChg>
        <pc:picChg chg="add mod">
          <ac:chgData name="ליאור ז'יגלו" userId="f3b2de73-1f67-40cf-be06-2591c3d55995" providerId="ADAL" clId="{19911533-8632-4D91-BE1F-4341FC9C436A}" dt="2024-09-07T11:40:58.671" v="928"/>
          <ac:picMkLst>
            <pc:docMk/>
            <pc:sldMk cId="2562852543" sldId="318"/>
            <ac:picMk id="7" creationId="{50B4A3A7-49AD-812E-D0ED-872708325CBB}"/>
          </ac:picMkLst>
        </pc:picChg>
        <pc:picChg chg="add del mod">
          <ac:chgData name="ליאור ז'יגלו" userId="f3b2de73-1f67-40cf-be06-2591c3d55995" providerId="ADAL" clId="{19911533-8632-4D91-BE1F-4341FC9C436A}" dt="2024-09-07T11:46:34.074" v="959" actId="21"/>
          <ac:picMkLst>
            <pc:docMk/>
            <pc:sldMk cId="2562852543" sldId="318"/>
            <ac:picMk id="9" creationId="{C6FA48AA-D188-A833-FD06-1DBD00E8D492}"/>
          </ac:picMkLst>
        </pc:picChg>
      </pc:sldChg>
      <pc:sldChg chg="new del">
        <pc:chgData name="ליאור ז'יגלו" userId="f3b2de73-1f67-40cf-be06-2591c3d55995" providerId="ADAL" clId="{19911533-8632-4D91-BE1F-4341FC9C436A}" dt="2024-09-13T11:23:16.969" v="2206" actId="47"/>
        <pc:sldMkLst>
          <pc:docMk/>
          <pc:sldMk cId="3994720534" sldId="318"/>
        </pc:sldMkLst>
      </pc:sldChg>
      <pc:sldChg chg="new del">
        <pc:chgData name="ליאור ז'יגלו" userId="f3b2de73-1f67-40cf-be06-2591c3d55995" providerId="ADAL" clId="{19911533-8632-4D91-BE1F-4341FC9C436A}" dt="2024-09-13T11:23:18.498" v="2207" actId="47"/>
        <pc:sldMkLst>
          <pc:docMk/>
          <pc:sldMk cId="2454728865" sldId="319"/>
        </pc:sldMkLst>
      </pc:sldChg>
      <pc:sldChg chg="new del">
        <pc:chgData name="ליאור ז'יגלו" userId="f3b2de73-1f67-40cf-be06-2591c3d55995" providerId="ADAL" clId="{19911533-8632-4D91-BE1F-4341FC9C436A}" dt="2024-09-13T11:23:19.525" v="2208" actId="47"/>
        <pc:sldMkLst>
          <pc:docMk/>
          <pc:sldMk cId="2060794247" sldId="320"/>
        </pc:sldMkLst>
      </pc:sldChg>
      <pc:sldChg chg="addSp delSp modSp add mod setBg">
        <pc:chgData name="ליאור ז'יגלו" userId="f3b2de73-1f67-40cf-be06-2591c3d55995" providerId="ADAL" clId="{19911533-8632-4D91-BE1F-4341FC9C436A}" dt="2024-09-13T11:38:05.430" v="2542" actId="1076"/>
        <pc:sldMkLst>
          <pc:docMk/>
          <pc:sldMk cId="3389523995" sldId="321"/>
        </pc:sldMkLst>
        <pc:spChg chg="add del mod">
          <ac:chgData name="ליאור ז'יגלו" userId="f3b2de73-1f67-40cf-be06-2591c3d55995" providerId="ADAL" clId="{19911533-8632-4D91-BE1F-4341FC9C436A}" dt="2024-09-13T11:26:45.658" v="2233" actId="478"/>
          <ac:spMkLst>
            <pc:docMk/>
            <pc:sldMk cId="3389523995" sldId="321"/>
            <ac:spMk id="2" creationId="{D29BFC2D-2434-40F0-C984-5F06A99DDDE6}"/>
          </ac:spMkLst>
        </pc:spChg>
        <pc:spChg chg="add del mod">
          <ac:chgData name="ליאור ז'יגלו" userId="f3b2de73-1f67-40cf-be06-2591c3d55995" providerId="ADAL" clId="{19911533-8632-4D91-BE1F-4341FC9C436A}" dt="2024-09-13T11:35:29.491" v="2450"/>
          <ac:spMkLst>
            <pc:docMk/>
            <pc:sldMk cId="3389523995" sldId="321"/>
            <ac:spMk id="5" creationId="{0BC07AC9-61DC-F1AE-F27A-F2032CDA8103}"/>
          </ac:spMkLst>
        </pc:spChg>
        <pc:spChg chg="add mod">
          <ac:chgData name="ליאור ז'יגלו" userId="f3b2de73-1f67-40cf-be06-2591c3d55995" providerId="ADAL" clId="{19911533-8632-4D91-BE1F-4341FC9C436A}" dt="2024-09-13T11:35:52.421" v="2456" actId="115"/>
          <ac:spMkLst>
            <pc:docMk/>
            <pc:sldMk cId="3389523995" sldId="321"/>
            <ac:spMk id="8" creationId="{11F76095-40DE-9670-0D45-B849E030D38A}"/>
          </ac:spMkLst>
        </pc:spChg>
        <pc:graphicFrameChg chg="mod modGraphic">
          <ac:chgData name="ליאור ז'יגלו" userId="f3b2de73-1f67-40cf-be06-2591c3d55995" providerId="ADAL" clId="{19911533-8632-4D91-BE1F-4341FC9C436A}" dt="2024-09-13T11:38:05.430" v="2542" actId="1076"/>
          <ac:graphicFrameMkLst>
            <pc:docMk/>
            <pc:sldMk cId="3389523995" sldId="321"/>
            <ac:graphicFrameMk id="6" creationId="{951E26BB-3D72-AEDC-C61B-898C3BF19DF1}"/>
          </ac:graphicFrameMkLst>
        </pc:graphicFrameChg>
        <pc:picChg chg="add del mod">
          <ac:chgData name="ליאור ז'יגלו" userId="f3b2de73-1f67-40cf-be06-2591c3d55995" providerId="ADAL" clId="{19911533-8632-4D91-BE1F-4341FC9C436A}" dt="2024-09-13T11:35:22.995" v="2446" actId="478"/>
          <ac:picMkLst>
            <pc:docMk/>
            <pc:sldMk cId="3389523995" sldId="321"/>
            <ac:picMk id="9" creationId="{B9734BB6-A266-5382-1B49-359FE77FB266}"/>
          </ac:picMkLst>
        </pc:picChg>
        <pc:picChg chg="add del mod">
          <ac:chgData name="ליאור ז'יגלו" userId="f3b2de73-1f67-40cf-be06-2591c3d55995" providerId="ADAL" clId="{19911533-8632-4D91-BE1F-4341FC9C436A}" dt="2024-09-13T11:34:52.203" v="2433" actId="21"/>
          <ac:picMkLst>
            <pc:docMk/>
            <pc:sldMk cId="3389523995" sldId="321"/>
            <ac:picMk id="11" creationId="{2C3862FE-DC77-F516-A846-5AA249D23308}"/>
          </ac:picMkLst>
        </pc:picChg>
        <pc:picChg chg="add mod">
          <ac:chgData name="ליאור ז'יגלו" userId="f3b2de73-1f67-40cf-be06-2591c3d55995" providerId="ADAL" clId="{19911533-8632-4D91-BE1F-4341FC9C436A}" dt="2024-09-13T11:35:25.410" v="2447" actId="1076"/>
          <ac:picMkLst>
            <pc:docMk/>
            <pc:sldMk cId="3389523995" sldId="321"/>
            <ac:picMk id="12" creationId="{2C3862FE-DC77-F516-A846-5AA249D23308}"/>
          </ac:picMkLst>
        </pc:picChg>
      </pc:sldChg>
      <pc:sldChg chg="addSp delSp modSp add mod setBg">
        <pc:chgData name="ליאור ז'יגלו" userId="f3b2de73-1f67-40cf-be06-2591c3d55995" providerId="ADAL" clId="{19911533-8632-4D91-BE1F-4341FC9C436A}" dt="2024-09-13T11:38:17.361" v="2545" actId="478"/>
        <pc:sldMkLst>
          <pc:docMk/>
          <pc:sldMk cId="1578968674" sldId="322"/>
        </pc:sldMkLst>
        <pc:spChg chg="add mod">
          <ac:chgData name="ליאור ז'יגלו" userId="f3b2de73-1f67-40cf-be06-2591c3d55995" providerId="ADAL" clId="{19911533-8632-4D91-BE1F-4341FC9C436A}" dt="2024-09-13T11:36:11.010" v="2458"/>
          <ac:spMkLst>
            <pc:docMk/>
            <pc:sldMk cId="1578968674" sldId="322"/>
            <ac:spMk id="6" creationId="{B80D9782-C82D-F27A-2A83-3F25D158F4A5}"/>
          </ac:spMkLst>
        </pc:spChg>
        <pc:graphicFrameChg chg="mod">
          <ac:chgData name="ליאור ז'יגלו" userId="f3b2de73-1f67-40cf-be06-2591c3d55995" providerId="ADAL" clId="{19911533-8632-4D91-BE1F-4341FC9C436A}" dt="2024-09-13T11:38:16.461" v="2544" actId="1076"/>
          <ac:graphicFrameMkLst>
            <pc:docMk/>
            <pc:sldMk cId="1578968674" sldId="322"/>
            <ac:graphicFrameMk id="2" creationId="{1AC068C6-09C2-7383-254F-691E644245C5}"/>
          </ac:graphicFrameMkLst>
        </pc:graphicFrameChg>
        <pc:picChg chg="add mod">
          <ac:chgData name="ליאור ז'יגלו" userId="f3b2de73-1f67-40cf-be06-2591c3d55995" providerId="ADAL" clId="{19911533-8632-4D91-BE1F-4341FC9C436A}" dt="2024-09-13T11:35:57.145" v="2457"/>
          <ac:picMkLst>
            <pc:docMk/>
            <pc:sldMk cId="1578968674" sldId="322"/>
            <ac:picMk id="3" creationId="{A9772A7E-95FC-B5B4-D627-7E68CC7E6CB7}"/>
          </ac:picMkLst>
        </pc:picChg>
        <pc:picChg chg="add del mod">
          <ac:chgData name="ליאור ז'יגלו" userId="f3b2de73-1f67-40cf-be06-2591c3d55995" providerId="ADAL" clId="{19911533-8632-4D91-BE1F-4341FC9C436A}" dt="2024-09-13T11:38:17.361" v="2545" actId="478"/>
          <ac:picMkLst>
            <pc:docMk/>
            <pc:sldMk cId="1578968674" sldId="322"/>
            <ac:picMk id="8" creationId="{7539DA82-E833-01D1-837E-D18A531605F1}"/>
          </ac:picMkLst>
        </pc:picChg>
      </pc:sldChg>
      <pc:sldChg chg="addSp delSp modSp add mod setBg">
        <pc:chgData name="ליאור ז'יגלו" userId="f3b2de73-1f67-40cf-be06-2591c3d55995" providerId="ADAL" clId="{19911533-8632-4D91-BE1F-4341FC9C436A}" dt="2024-09-13T11:38:29.856" v="2548" actId="478"/>
        <pc:sldMkLst>
          <pc:docMk/>
          <pc:sldMk cId="2318844121" sldId="323"/>
        </pc:sldMkLst>
        <pc:spChg chg="add mod">
          <ac:chgData name="ליאור ז'יגלו" userId="f3b2de73-1f67-40cf-be06-2591c3d55995" providerId="ADAL" clId="{19911533-8632-4D91-BE1F-4341FC9C436A}" dt="2024-09-13T11:36:25.646" v="2460"/>
          <ac:spMkLst>
            <pc:docMk/>
            <pc:sldMk cId="2318844121" sldId="323"/>
            <ac:spMk id="5" creationId="{8C7058DE-60DF-1FB7-5391-E44644D205BA}"/>
          </ac:spMkLst>
        </pc:spChg>
        <pc:graphicFrameChg chg="mod">
          <ac:chgData name="ליאור ז'יגלו" userId="f3b2de73-1f67-40cf-be06-2591c3d55995" providerId="ADAL" clId="{19911533-8632-4D91-BE1F-4341FC9C436A}" dt="2024-09-13T11:38:25.459" v="2547" actId="1076"/>
          <ac:graphicFrameMkLst>
            <pc:docMk/>
            <pc:sldMk cId="2318844121" sldId="323"/>
            <ac:graphicFrameMk id="9" creationId="{6E84D2E3-EDDE-F31B-A457-04A9B0329028}"/>
          </ac:graphicFrameMkLst>
        </pc:graphicFrameChg>
        <pc:picChg chg="add mod">
          <ac:chgData name="ליאור ז'יגלו" userId="f3b2de73-1f67-40cf-be06-2591c3d55995" providerId="ADAL" clId="{19911533-8632-4D91-BE1F-4341FC9C436A}" dt="2024-09-13T11:36:13.595" v="2459"/>
          <ac:picMkLst>
            <pc:docMk/>
            <pc:sldMk cId="2318844121" sldId="323"/>
            <ac:picMk id="2" creationId="{A4DE413C-F935-B9A3-B501-6B7A579C8125}"/>
          </ac:picMkLst>
        </pc:picChg>
        <pc:picChg chg="add del mod">
          <ac:chgData name="ליאור ז'יגלו" userId="f3b2de73-1f67-40cf-be06-2591c3d55995" providerId="ADAL" clId="{19911533-8632-4D91-BE1F-4341FC9C436A}" dt="2024-09-13T11:38:29.856" v="2548" actId="478"/>
          <ac:picMkLst>
            <pc:docMk/>
            <pc:sldMk cId="2318844121" sldId="323"/>
            <ac:picMk id="6" creationId="{BB6FB800-B260-4385-3E27-4752EA7AB727}"/>
          </ac:picMkLst>
        </pc:picChg>
      </pc:sldChg>
      <pc:sldChg chg="new del">
        <pc:chgData name="ליאור ז'יגלו" userId="f3b2de73-1f67-40cf-be06-2591c3d55995" providerId="ADAL" clId="{19911533-8632-4D91-BE1F-4341FC9C436A}" dt="2024-09-13T11:31:30.685" v="2369" actId="47"/>
        <pc:sldMkLst>
          <pc:docMk/>
          <pc:sldMk cId="1480041236" sldId="324"/>
        </pc:sldMkLst>
      </pc:sldChg>
      <pc:sldChg chg="modSp add mod setBg">
        <pc:chgData name="ליאור ז'יגלו" userId="f3b2de73-1f67-40cf-be06-2591c3d55995" providerId="ADAL" clId="{19911533-8632-4D91-BE1F-4341FC9C436A}" dt="2024-09-13T11:31:57.740" v="2413" actId="20577"/>
        <pc:sldMkLst>
          <pc:docMk/>
          <pc:sldMk cId="2384921220" sldId="324"/>
        </pc:sldMkLst>
        <pc:spChg chg="mod">
          <ac:chgData name="ליאור ז'יגלו" userId="f3b2de73-1f67-40cf-be06-2591c3d55995" providerId="ADAL" clId="{19911533-8632-4D91-BE1F-4341FC9C436A}" dt="2024-09-13T11:31:57.740" v="2413" actId="20577"/>
          <ac:spMkLst>
            <pc:docMk/>
            <pc:sldMk cId="2384921220" sldId="324"/>
            <ac:spMk id="20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6A8FB-8F3A-4D35-A0DA-C587FFC5D99B}"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B5E0D-39E9-47BD-9026-148020A4C49A}" type="slidenum">
              <a:rPr lang="en-US" smtClean="0"/>
              <a:t>‹#›</a:t>
            </a:fld>
            <a:endParaRPr lang="en-US"/>
          </a:p>
        </p:txBody>
      </p:sp>
    </p:spTree>
    <p:extLst>
      <p:ext uri="{BB962C8B-B14F-4D97-AF65-F5344CB8AC3E}">
        <p14:creationId xmlns:p14="http://schemas.microsoft.com/office/powerpoint/2010/main" val="10283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Ubuntu" panose="020B0504030602030204" pitchFamily="34" charset="0"/>
              </a:rPr>
              <a:t>While mainly focused at the automotive market, Alertwatch can be deployed at a wider range of usages requiring alertness assessment such as offices, security field, military &amp; other critical areas.</a:t>
            </a:r>
          </a:p>
          <a:p>
            <a:pPr marL="0" lvl="0" indent="0" algn="l" rtl="0">
              <a:spcBef>
                <a:spcPts val="0"/>
              </a:spcBef>
              <a:spcAft>
                <a:spcPts val="0"/>
              </a:spcAft>
              <a:buNone/>
            </a:pPr>
            <a:r>
              <a:rPr lang="en-US" dirty="0"/>
              <a:t>You will be right to ask yourselves Why? What’s so special? Which leads us t the next slide.</a:t>
            </a:r>
            <a:br>
              <a:rPr lang="en-US" dirty="0"/>
            </a:br>
            <a:endParaRPr lang="en-US"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206531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lnSpc>
                <a:spcPct val="150000"/>
              </a:lnSpc>
              <a:buFont typeface="Arial" panose="020B0604020202020204" pitchFamily="34" charset="0"/>
              <a:buNone/>
            </a:pPr>
            <a:r>
              <a:rPr lang="en-US" dirty="0">
                <a:latin typeface="Ubuntu" panose="020B0504030602030204" pitchFamily="34" charset="0"/>
                <a:cs typeface="Arial" panose="020B0604020202020204" pitchFamily="34" charset="0"/>
              </a:rPr>
              <a:t>Utilizing fanless design allows integration in extreme environments such as industrial and military applications, more specifically, the hardware was tested in an oven capable of providing temperatures between -40 to 85 degrees </a:t>
            </a:r>
            <a:br>
              <a:rPr lang="en-US" dirty="0">
                <a:latin typeface="Ubuntu" panose="020B0504030602030204" pitchFamily="34" charset="0"/>
                <a:cs typeface="Arial" panose="020B0604020202020204" pitchFamily="34" charset="0"/>
              </a:rPr>
            </a:br>
            <a:r>
              <a:rPr lang="en-US" dirty="0">
                <a:latin typeface="Ubuntu" panose="020B0504030602030204" pitchFamily="34" charset="0"/>
                <a:cs typeface="Arial" panose="020B0604020202020204" pitchFamily="34" charset="0"/>
              </a:rPr>
              <a:t>This allows us deploy the machine somewhere and not worry about frequent maintenance</a:t>
            </a:r>
          </a:p>
          <a:p>
            <a:pPr marL="0" indent="0">
              <a:lnSpc>
                <a:spcPct val="150000"/>
              </a:lnSpc>
              <a:buFont typeface="Arial" panose="020B0604020202020204" pitchFamily="34" charset="0"/>
              <a:buNone/>
            </a:pPr>
            <a:r>
              <a:rPr lang="en-US" dirty="0">
                <a:latin typeface="Ubuntu" panose="020B0504030602030204" pitchFamily="34" charset="0"/>
                <a:cs typeface="Arial" panose="020B0604020202020204" pitchFamily="34" charset="0"/>
              </a:rPr>
              <a:t>In combination with low power hardware the system can operate efficiently with high performance per watt at a low cost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31175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Ubuntu" panose="020B0504030602030204" pitchFamily="34" charset="0"/>
              </a:rPr>
              <a:t>Alertwatch operates in custom Linux environments built on Yocto &amp; BuildRoot for all its components providing high flexibility and allows utilizing the most out of the hardware while remaining lightweight and fast.</a:t>
            </a:r>
            <a:br>
              <a:rPr lang="en-US" altLang="en-US" dirty="0">
                <a:latin typeface="Ubuntu" panose="020B0504030602030204" pitchFamily="34" charset="0"/>
              </a:rPr>
            </a:br>
            <a:r>
              <a:rPr lang="en-US" altLang="en-US" dirty="0">
                <a:latin typeface="Ubuntu" panose="020B0504030602030204" pitchFamily="34" charset="0"/>
              </a:rPr>
              <a:t>YOCTO and BuildRoot are projects that allow us to create custom </a:t>
            </a:r>
            <a:r>
              <a:rPr lang="en-US" altLang="en-US" dirty="0" err="1">
                <a:latin typeface="Ubuntu" panose="020B0504030602030204" pitchFamily="34" charset="0"/>
              </a:rPr>
              <a:t>linux</a:t>
            </a:r>
            <a:r>
              <a:rPr lang="en-US" altLang="en-US" dirty="0">
                <a:latin typeface="Ubuntu" panose="020B0504030602030204" pitchFamily="34" charset="0"/>
              </a:rPr>
              <a:t> images, however they differ in many things.</a:t>
            </a:r>
            <a:br>
              <a:rPr lang="en-US" altLang="en-US" dirty="0">
                <a:latin typeface="Ubuntu" panose="020B0504030602030204" pitchFamily="34" charset="0"/>
              </a:rPr>
            </a:br>
            <a:r>
              <a:rPr lang="en-US" altLang="en-US" dirty="0">
                <a:latin typeface="Ubuntu" panose="020B0504030602030204" pitchFamily="34" charset="0"/>
              </a:rPr>
              <a:t>The main difference being that YOCTO is based on a layered architecture and utilized BitBake as a build system, while </a:t>
            </a:r>
            <a:r>
              <a:rPr lang="en-US" altLang="en-US" dirty="0" err="1">
                <a:latin typeface="Ubuntu" panose="020B0504030602030204" pitchFamily="34" charset="0"/>
              </a:rPr>
              <a:t>Buildroot</a:t>
            </a:r>
            <a:r>
              <a:rPr lang="en-US" altLang="en-US" dirty="0">
                <a:latin typeface="Ubuntu" panose="020B0504030602030204" pitchFamily="34" charset="0"/>
              </a:rPr>
              <a:t> utilizes single configuration files (</a:t>
            </a:r>
            <a:r>
              <a:rPr lang="en-US" altLang="en-US" dirty="0" err="1">
                <a:latin typeface="Ubuntu" panose="020B0504030602030204" pitchFamily="34" charset="0"/>
              </a:rPr>
              <a:t>defconfig</a:t>
            </a:r>
            <a:r>
              <a:rPr lang="en-US" altLang="en-US" dirty="0">
                <a:latin typeface="Ubuntu" panose="020B0504030602030204" pitchFamily="34" charset="0"/>
              </a:rPr>
              <a:t>) and uses make and </a:t>
            </a:r>
            <a:r>
              <a:rPr lang="en-US" altLang="en-US" dirty="0" err="1">
                <a:latin typeface="Ubuntu" panose="020B0504030602030204" pitchFamily="34" charset="0"/>
              </a:rPr>
              <a:t>kconfig</a:t>
            </a:r>
            <a:r>
              <a:rPr lang="en-US" altLang="en-US" dirty="0">
                <a:latin typeface="Ubuntu" panose="020B0504030602030204" pitchFamily="34" charset="0"/>
              </a:rPr>
              <a:t> for build orchestration and configuration</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1388847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The artificial intelligence part of the project consists of 3 main parts, PyTorch, SSD, &amp; Resnet 18</a:t>
            </a:r>
            <a:br>
              <a:rPr lang="en-US" dirty="0"/>
            </a:br>
            <a:br>
              <a:rPr lang="en-US" dirty="0"/>
            </a:br>
            <a:r>
              <a:rPr lang="en-US" dirty="0"/>
              <a:t>PyTorch is used to build and train the face landmarks detection model based on Resnet18 model, a pre-trained SSD weights model will be used due to its light and small architecture.</a:t>
            </a:r>
          </a:p>
          <a:p>
            <a:endParaRPr lang="en-US" dirty="0"/>
          </a:p>
          <a:p>
            <a:r>
              <a:rPr lang="en-US" dirty="0"/>
              <a:t>What is SSD (Single Shot MultiBox Detector)?</a:t>
            </a:r>
          </a:p>
          <a:p>
            <a:r>
              <a:rPr lang="en-US" dirty="0"/>
              <a:t>SSD is a deep learning algorithm used for object detection.</a:t>
            </a:r>
            <a:br>
              <a:rPr lang="en-US" dirty="0"/>
            </a:br>
            <a:r>
              <a:rPr lang="en-US" dirty="0"/>
              <a:t>It detects objects (like faces) in images by predicting bounding boxes and object classes in a single pass through the network making it very small and quick for better FPS.</a:t>
            </a:r>
          </a:p>
          <a:p>
            <a:r>
              <a:rPr lang="en-US" dirty="0"/>
              <a:t>Alternatively, a </a:t>
            </a:r>
            <a:r>
              <a:rPr lang="en-US" dirty="0" err="1"/>
              <a:t>Yolov</a:t>
            </a:r>
            <a:r>
              <a:rPr lang="en-US" dirty="0"/>
              <a:t> model can be used.</a:t>
            </a:r>
          </a:p>
          <a:p>
            <a:endParaRPr lang="en-US" dirty="0"/>
          </a:p>
          <a:p>
            <a:r>
              <a:rPr lang="en-US" dirty="0"/>
              <a:t>Why ResNet18 and not ResNet50?</a:t>
            </a:r>
            <a:br>
              <a:rPr lang="en-US" dirty="0"/>
            </a:br>
            <a:r>
              <a:rPr lang="en-US" dirty="0"/>
              <a:t>Lower computational complexity, faster inference, providing higher frame per second value which is crucial, although ResnNet50 would have probably given more accurate results, at a higher power consumption level, ResNet18 provides sufficient accuracy.</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144925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Data flow is shown in the left diagram.</a:t>
            </a:r>
            <a:br>
              <a:rPr lang="en-US" dirty="0"/>
            </a:br>
            <a:r>
              <a:rPr lang="en-US" dirty="0"/>
              <a:t>We can see that 2 AI models are used, first for facial detection, then the face is being cropped and facial landmarks are being predicted on the cropped face of 224x224 pixels in grayscale.</a:t>
            </a:r>
          </a:p>
          <a:p>
            <a:endParaRPr lang="en-US" dirty="0"/>
          </a:p>
          <a:p>
            <a:r>
              <a:rPr lang="en-US" dirty="0"/>
              <a:t>The block diagrams on the right shows the hardware components used in the project.</a:t>
            </a:r>
            <a:br>
              <a:rPr lang="en-US" dirty="0"/>
            </a:br>
            <a:r>
              <a:rPr lang="en-US" dirty="0"/>
              <a:t>Utilizing a bedrock pc for ECU simulation, and a Hailo15 board for the detection unit.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3340981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3146481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1230141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Bedrock R7000 is a powerful AMD based product and can easily pose as an ECU, its flexible power controls allows tuning the device for the specific needs of the project to provide good performance with as little power consumption as possible.</a:t>
            </a:r>
          </a:p>
          <a:p>
            <a:pPr marL="0" lvl="0" indent="0" algn="l" rtl="0">
              <a:spcBef>
                <a:spcPts val="0"/>
              </a:spcBef>
              <a:spcAft>
                <a:spcPts val="0"/>
              </a:spcAft>
              <a:buNone/>
            </a:pPr>
            <a:r>
              <a:rPr lang="en-US" dirty="0"/>
              <a:t>Its Industrial temperature range and patented passive cooling solution allow it to be deployed in various extreme environments.</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195091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Hailo 15H CPU features a powerful integrated 20 TOPS NPU allowing to provide great AI Inference performance, while consuming very little power.</a:t>
            </a:r>
            <a:br>
              <a:rPr lang="en-US" dirty="0"/>
            </a:br>
            <a:r>
              <a:rPr lang="en-US" dirty="0"/>
              <a:t>The small form factor of the SOM allows development of a custom carrier board tailored specifically for this projects needs, However, unfortunately, this is not in the scope of the project.</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2893441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third and last option, is a bit more flexible, allowing to use an IMX8M plus SOM, with Hailo PCI express acceleration cards, such as Hailo 8 or Hailo 10 (unreleased yet) for tuning.</a:t>
            </a:r>
            <a:br>
              <a:rPr lang="en-US" dirty="0"/>
            </a:br>
            <a:r>
              <a:rPr lang="en-US" dirty="0"/>
              <a:t>Although its small form factor, its reliability on extension modules for inference do not allow for much flexibility for overall size of a custom carrier.</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369426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4131562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Font typeface="Arial" panose="020B0604020202020204" pitchFamily="34" charset="0"/>
              <a:buNone/>
            </a:pPr>
            <a:r>
              <a:rPr lang="en-US" dirty="0"/>
              <a:t>Hailo is a new company funded in 2019, their community forum was launched about 6 months ago.</a:t>
            </a:r>
          </a:p>
          <a:p>
            <a:pPr marL="0" lvl="0" indent="0" algn="l" rtl="0">
              <a:spcBef>
                <a:spcPts val="0"/>
              </a:spcBef>
              <a:spcAft>
                <a:spcPts val="0"/>
              </a:spcAft>
              <a:buFont typeface="Arial" panose="020B0604020202020204" pitchFamily="34" charset="0"/>
              <a:buNone/>
            </a:pPr>
            <a:endParaRPr lang="en-US" dirty="0"/>
          </a:p>
          <a:p>
            <a:pPr marL="171450" lvl="0" indent="-171450" algn="l" rtl="0">
              <a:spcBef>
                <a:spcPts val="0"/>
              </a:spcBef>
              <a:spcAft>
                <a:spcPts val="0"/>
              </a:spcAft>
              <a:buFont typeface="Arial" panose="020B0604020202020204" pitchFamily="34" charset="0"/>
              <a:buChar char="•"/>
            </a:pPr>
            <a:r>
              <a:rPr lang="en-US" dirty="0"/>
              <a:t>Naturally, their community is not established yet.</a:t>
            </a:r>
          </a:p>
          <a:p>
            <a:pPr marL="0" lvl="0" indent="0" algn="l" rtl="0">
              <a:spcBef>
                <a:spcPts val="0"/>
              </a:spcBef>
              <a:spcAft>
                <a:spcPts val="0"/>
              </a:spcAft>
              <a:buFont typeface="Arial" panose="020B0604020202020204" pitchFamily="34" charset="0"/>
              <a:buNone/>
            </a:pPr>
            <a:endParaRPr lang="en-US" dirty="0"/>
          </a:p>
          <a:p>
            <a:pPr marL="171450" lvl="0" indent="-171450" algn="l" rtl="0">
              <a:spcBef>
                <a:spcPts val="0"/>
              </a:spcBef>
              <a:spcAft>
                <a:spcPts val="0"/>
              </a:spcAft>
              <a:buFont typeface="Arial" panose="020B0604020202020204" pitchFamily="34" charset="0"/>
              <a:buChar char="•"/>
            </a:pPr>
            <a:r>
              <a:rPr lang="en-US" dirty="0"/>
              <a:t>Hailo’s software is complex and hard to understand as the process is very complex.</a:t>
            </a:r>
          </a:p>
          <a:p>
            <a:pPr marL="0" lvl="0" indent="0" algn="l" rtl="0">
              <a:spcBef>
                <a:spcPts val="0"/>
              </a:spcBef>
              <a:spcAft>
                <a:spcPts val="0"/>
              </a:spcAft>
              <a:buNone/>
            </a:pPr>
            <a:endParaRPr lang="en-US" dirty="0"/>
          </a:p>
          <a:p>
            <a:pPr marL="171450" lvl="0" indent="-171450" algn="l" rtl="0">
              <a:spcBef>
                <a:spcPts val="0"/>
              </a:spcBef>
              <a:spcAft>
                <a:spcPts val="0"/>
              </a:spcAft>
              <a:buFont typeface="Arial" panose="020B0604020202020204" pitchFamily="34" charset="0"/>
              <a:buChar char="•"/>
            </a:pPr>
            <a:r>
              <a:rPr lang="en-US" dirty="0"/>
              <a:t>Training the current model took 7 full days to train to a good level with a GTX 1060</a:t>
            </a:r>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115578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The hardware being low power limits the performance we can get</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dirty="0"/>
              <a:t>The project does not allow for development of a custom carrier board, therefore, the evaluation board will be used.</a:t>
            </a:r>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53345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 obvious limitation of the system is if the user is wearing sunglasses the camera will not be able to see the users eyes, however, if its light enough for you to need sunglasses chances are, you’re not sleeping.</a:t>
            </a:r>
            <a:br>
              <a:rPr lang="en-US" dirty="0"/>
            </a:br>
            <a:r>
              <a:rPr lang="en-US" dirty="0"/>
              <a:t>Another limitation is lighting conditions, relying on a camera in dark environments can be challenging, however from tests ran, the system can detect facial landmarks in dark environments.</a:t>
            </a:r>
            <a:br>
              <a:rPr lang="en-US" dirty="0"/>
            </a:br>
            <a:r>
              <a:rPr lang="en-US" dirty="0"/>
              <a:t>Also, the inference runs on 224x224 grayscale images, which allows integration of an infra red camera solving this issue altogether. However, this will not be implemented in the project.</a:t>
            </a:r>
            <a:br>
              <a:rPr lang="en-US" dirty="0"/>
            </a:b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3485604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363298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 hardware responsible for safety, stability is crucial, both in terms of hardware and software.</a:t>
            </a:r>
            <a:br>
              <a:rPr lang="en-US" dirty="0"/>
            </a:br>
            <a:r>
              <a:rPr lang="en-US" dirty="0"/>
              <a:t>The hardware is to be </a:t>
            </a:r>
            <a:r>
              <a:rPr lang="en-US" dirty="0" err="1"/>
              <a:t>testen</a:t>
            </a:r>
            <a:r>
              <a:rPr lang="en-US" dirty="0"/>
              <a:t> in an oven between -40 degrees to 85 degrees Celsius, and should not have any memory errors while running </a:t>
            </a:r>
            <a:r>
              <a:rPr lang="en-US" dirty="0" err="1"/>
              <a:t>memtester</a:t>
            </a:r>
            <a:r>
              <a:rPr lang="en-US" dirty="0"/>
              <a:t>.</a:t>
            </a:r>
          </a:p>
          <a:p>
            <a:pPr marL="0" lvl="0" indent="0" algn="l" rtl="0">
              <a:spcBef>
                <a:spcPts val="0"/>
              </a:spcBef>
              <a:spcAft>
                <a:spcPts val="0"/>
              </a:spcAft>
              <a:buNone/>
            </a:pPr>
            <a:r>
              <a:rPr lang="en-US" dirty="0"/>
              <a:t>Also, </a:t>
            </a:r>
            <a:r>
              <a:rPr lang="en-US" dirty="0" err="1"/>
              <a:t>Hailos</a:t>
            </a:r>
            <a:r>
              <a:rPr lang="en-US" dirty="0"/>
              <a:t> firmware allows self diagnosis of the hardware which allows us to assess the state of the hardware while using the system.</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797402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Mainly relying on detection for this project, the emphasis on correct data transfer, and accurate face detection and landmark placement is crucial for the systems reliability.</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2337339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798138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2894722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972736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4393F"/>
                </a:solidFill>
                <a:effectLst/>
                <a:highlight>
                  <a:srgbClr val="FFFFFF"/>
                </a:highlight>
                <a:latin typeface="Roboto" panose="02000000000000000000" pitchFamily="2" charset="0"/>
              </a:rPr>
              <a:t>The inspiration for this project speaks for itself.</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100 thousand crashes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1500 people are killed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71 thousand injuries reported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4393F"/>
                </a:solidFill>
                <a:effectLst/>
                <a:highlight>
                  <a:srgbClr val="FFFFFF"/>
                </a:highlight>
                <a:latin typeface="Roboto" panose="02000000000000000000" pitchFamily="2" charset="0"/>
              </a:rPr>
              <a:t>About 40% of drivers admitted to falling asleep at the wheel: 10% of those drivers admitted to this behavior in the past year and 27% admitted to this in the past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4393F"/>
              </a:solidFill>
              <a:effectLst/>
              <a:highlight>
                <a:srgbClr val="FFFFFF"/>
              </a:highligh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1522713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extLst>
      <p:ext uri="{BB962C8B-B14F-4D97-AF65-F5344CB8AC3E}">
        <p14:creationId xmlns:p14="http://schemas.microsoft.com/office/powerpoint/2010/main" val="1913536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Alertwatch project comes to make the roads, and other environments safer this project makes emphasis on road safety, monitoring the driver in real time and detecting decline in alertness.</a:t>
            </a:r>
            <a:br>
              <a:rPr lang="en-US" dirty="0"/>
            </a:br>
            <a:r>
              <a:rPr lang="en-US" dirty="0"/>
              <a:t>And alerting as needed.</a:t>
            </a:r>
          </a:p>
        </p:txBody>
      </p:sp>
      <p:sp>
        <p:nvSpPr>
          <p:cNvPr id="4" name="Slide Number Placeholder 3"/>
          <p:cNvSpPr>
            <a:spLocks noGrp="1"/>
          </p:cNvSpPr>
          <p:nvPr>
            <p:ph type="sldNum" sz="quarter" idx="5"/>
          </p:nvPr>
        </p:nvSpPr>
        <p:spPr/>
        <p:txBody>
          <a:bodyPr/>
          <a:lstStyle/>
          <a:p>
            <a:fld id="{DDEB5E0D-39E9-47BD-9026-148020A4C49A}" type="slidenum">
              <a:rPr lang="en-US" smtClean="0"/>
              <a:t>4</a:t>
            </a:fld>
            <a:endParaRPr lang="en-US"/>
          </a:p>
        </p:txBody>
      </p:sp>
    </p:spTree>
    <p:extLst>
      <p:ext uri="{BB962C8B-B14F-4D97-AF65-F5344CB8AC3E}">
        <p14:creationId xmlns:p14="http://schemas.microsoft.com/office/powerpoint/2010/main" val="81811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2083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existing solutions are mainly based on reactive solutions like Mobileye, smart watches that monitor your biologic signs and can alert you using haptic feedback.</a:t>
            </a:r>
            <a:br>
              <a:rPr lang="en-US" dirty="0"/>
            </a:br>
            <a:r>
              <a:rPr lang="en-US" dirty="0"/>
              <a:t>These solutions are not sufficient as we need a proactive solution.</a:t>
            </a:r>
            <a:br>
              <a:rPr lang="en-US" dirty="0"/>
            </a:br>
            <a:br>
              <a:rPr lang="en-US" dirty="0"/>
            </a:br>
            <a:r>
              <a:rPr lang="en-US" dirty="0"/>
              <a:t>Another type of solution is autonomously driving cars, however as you may expect these solutions are rather expensive and not applicable to cars that are already on the roads.</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38992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10f056e1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1e10f056e14_1_10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r" rtl="1">
              <a:lnSpc>
                <a:spcPct val="100000"/>
              </a:lnSpc>
              <a:spcBef>
                <a:spcPts val="0"/>
              </a:spcBef>
              <a:spcAft>
                <a:spcPts val="0"/>
              </a:spcAft>
              <a:buSzPts val="1400"/>
              <a:buNone/>
            </a:pPr>
            <a:endParaRPr/>
          </a:p>
        </p:txBody>
      </p:sp>
      <p:sp>
        <p:nvSpPr>
          <p:cNvPr id="206" name="Google Shape;206;g1e10f056e14_1_106:notes"/>
          <p:cNvSpPr txBox="1">
            <a:spLocks noGrp="1"/>
          </p:cNvSpPr>
          <p:nvPr>
            <p:ph type="sldNum" idx="12"/>
          </p:nvPr>
        </p:nvSpPr>
        <p:spPr>
          <a:xfrm>
            <a:off x="1625" y="8685774"/>
            <a:ext cx="2972100" cy="458100"/>
          </a:xfrm>
          <a:prstGeom prst="rect">
            <a:avLst/>
          </a:prstGeom>
          <a:noFill/>
          <a:ln>
            <a:noFill/>
          </a:ln>
        </p:spPr>
        <p:txBody>
          <a:bodyPr spcFirstLastPara="1" wrap="square" lIns="45425" tIns="22700" rIns="45425" bIns="22700" anchor="b" anchorCtr="0">
            <a:noAutofit/>
          </a:bodyPr>
          <a:lstStyle/>
          <a:p>
            <a:pPr marL="0" lvl="0" indent="0" algn="l" rtl="1">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78584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Just like the best defense is offence,  A proactive solution should detect drops in alertness at the earliest stage possible, without getting into dangerous situations</a:t>
            </a: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2686076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f374f3183f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f374f3183f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The key pillar the Alertwatch system holds on, is facial detection and monitoring, allowing us to calculate the EAR (eye aspect ratio) to analyze the alertness of the user.</a:t>
            </a:r>
            <a:br>
              <a:rPr lang="en-US" dirty="0"/>
            </a:br>
            <a:r>
              <a:rPr lang="en-US" dirty="0"/>
              <a:t>This gives us the openness of the eye.</a:t>
            </a:r>
            <a:br>
              <a:rPr lang="en-US" dirty="0"/>
            </a:br>
            <a:endParaRPr lang="en-US" dirty="0"/>
          </a:p>
          <a:p>
            <a:r>
              <a:rPr lang="en-US" dirty="0"/>
              <a:t>In addition, we can monitor when the user yawns as well as </a:t>
            </a:r>
            <a:r>
              <a:rPr lang="en-US" dirty="0" err="1"/>
              <a:t>potentialy</a:t>
            </a:r>
            <a:r>
              <a:rPr lang="en-US" dirty="0"/>
              <a:t> where the user is looking, all based on 68 facial landmarks, however that is a stretch goal and is not in the scope of the project.</a:t>
            </a:r>
          </a:p>
          <a:p>
            <a:pPr marL="0" lvl="0" indent="0" algn="l" rtl="0">
              <a:spcBef>
                <a:spcPts val="0"/>
              </a:spcBef>
              <a:spcAft>
                <a:spcPts val="0"/>
              </a:spcAft>
              <a:buNone/>
            </a:pPr>
            <a:endParaRPr dirty="0"/>
          </a:p>
        </p:txBody>
      </p:sp>
      <p:sp>
        <p:nvSpPr>
          <p:cNvPr id="215" name="Google Shape;215;g2f374f3183f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91882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9E9E-3DCE-0513-A1E7-BFAF8D95F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552582-2148-76BD-C9C2-B3A4A9BE2F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EE4300-F919-E602-0D1A-43EF755D3D1D}"/>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DCD23B49-2C89-C2B4-4B15-444A8E9D2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47AA8-AB7E-D166-AE7A-7A8C0A877E9F}"/>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4108609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DF2C-8487-11B9-367C-EDEE5DBED3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CB1892-0A13-C851-6C6C-843CB28DFB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0D1EB8-361B-F14B-83F4-2D769E40F31B}"/>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8ED7021C-4615-2002-8996-8C5FDF774D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C56A4-8092-2947-7E35-36DFE7409D8A}"/>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643905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F60CB-6112-956E-F80A-9ED6C13D9B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8AD7C8-2F44-6DD5-D753-4A720DEE00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F01F3-CF98-656D-709E-3ED2B8ADB005}"/>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DD9FBF28-2FDB-0697-6E1A-722456F4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538C7-A541-DBF7-BF7C-0E70E4AB39A8}"/>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3481613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g1e10f056e14_1_132"/>
          <p:cNvSpPr txBox="1">
            <a:spLocks noGrp="1"/>
          </p:cNvSpPr>
          <p:nvPr>
            <p:ph type="dt" idx="10"/>
          </p:nvPr>
        </p:nvSpPr>
        <p:spPr>
          <a:xfrm>
            <a:off x="609600" y="6377940"/>
            <a:ext cx="2804100" cy="342900"/>
          </a:xfrm>
          <a:prstGeom prst="rect">
            <a:avLst/>
          </a:prstGeom>
          <a:noFill/>
          <a:ln>
            <a:noFill/>
          </a:ln>
        </p:spPr>
        <p:txBody>
          <a:bodyPr spcFirstLastPara="1" wrap="square" lIns="55450" tIns="27725" rIns="55450" bIns="27725" anchor="t" anchorCtr="0">
            <a:noAutofit/>
          </a:bodyPr>
          <a:lstStyle>
            <a:lvl1pPr marR="0" lvl="0"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1pPr>
            <a:lvl2pPr marR="0" lvl="1"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2pPr>
            <a:lvl3pPr marR="0" lvl="2"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3pPr>
            <a:lvl4pPr marR="0" lvl="3"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4pPr>
            <a:lvl5pPr marR="0" lvl="4"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5pPr>
            <a:lvl6pPr marR="0" lvl="5"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6pPr>
            <a:lvl7pPr marR="0" lvl="6"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7pPr>
            <a:lvl8pPr marR="0" lvl="7"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8pPr>
            <a:lvl9pPr marR="0" lvl="8" algn="r" rtl="1">
              <a:lnSpc>
                <a:spcPct val="100000"/>
              </a:lnSpc>
              <a:spcBef>
                <a:spcPts val="0"/>
              </a:spcBef>
              <a:spcAft>
                <a:spcPts val="0"/>
              </a:spcAft>
              <a:buClr>
                <a:srgbClr val="000000"/>
              </a:buClr>
              <a:buSzPts val="800"/>
              <a:buFont typeface="Arial"/>
              <a:buNone/>
              <a:defRPr sz="1100" b="0" i="0" u="none" strike="noStrike" cap="none">
                <a:solidFill>
                  <a:schemeClr val="dk1"/>
                </a:solidFill>
                <a:latin typeface="Calibri"/>
                <a:ea typeface="Calibri"/>
                <a:cs typeface="Calibri"/>
                <a:sym typeface="Calibri"/>
              </a:defRPr>
            </a:lvl9pPr>
          </a:lstStyle>
          <a:p>
            <a:endParaRPr/>
          </a:p>
        </p:txBody>
      </p:sp>
      <p:sp>
        <p:nvSpPr>
          <p:cNvPr id="22" name="Google Shape;22;g1e10f056e14_1_132"/>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lvl1pPr marL="0" marR="0" lvl="0"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1pPr>
            <a:lvl2pPr marL="0" marR="0" lvl="1"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2pPr>
            <a:lvl3pPr marL="0" marR="0" lvl="2"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3pPr>
            <a:lvl4pPr marL="0" marR="0" lvl="3"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4pPr>
            <a:lvl5pPr marL="0" marR="0" lvl="4"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5pPr>
            <a:lvl6pPr marL="0" marR="0" lvl="5"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6pPr>
            <a:lvl7pPr marL="0" marR="0" lvl="6"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7pPr>
            <a:lvl8pPr marL="0" marR="0" lvl="7"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8pPr>
            <a:lvl9pPr marL="0" marR="0" lvl="8" indent="0" algn="r" rtl="1">
              <a:lnSpc>
                <a:spcPct val="100000"/>
              </a:lnSpc>
              <a:spcBef>
                <a:spcPts val="0"/>
              </a:spcBef>
              <a:spcAft>
                <a:spcPts val="0"/>
              </a:spcAft>
              <a:buClr>
                <a:srgbClr val="000000"/>
              </a:buClr>
              <a:buSzPts val="1100"/>
              <a:buFont typeface="Arial"/>
              <a:buNone/>
              <a:defRPr sz="1100" b="0" i="0" u="none" strike="noStrike" cap="none">
                <a:solidFill>
                  <a:srgbClr val="888888"/>
                </a:solidFill>
                <a:latin typeface="Calibri"/>
                <a:ea typeface="Calibri"/>
                <a:cs typeface="Calibri"/>
                <a:sym typeface="Calibri"/>
              </a:defRPr>
            </a:lvl9pPr>
          </a:lstStyle>
          <a:p>
            <a:pPr marL="0" lvl="0" indent="0" algn="r" rtl="1">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6920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1572D-E489-BB7D-EDD7-E5070F6CC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C4D1E-575F-0374-F075-5202A8053A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8C73A-A0F2-0FF5-AD10-30D933E01524}"/>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EFF5E944-C28F-6158-7E4E-543566488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8973F-277A-CDA0-41FF-957D635E7536}"/>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3341544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A362-15B6-2960-7CF2-34DA0863BC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2E5FB0-BC7B-B3AC-969D-01A3B6CE80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432B42-2DE0-6957-6BA9-DDC4BE43FA87}"/>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E09CBFC9-B73D-8830-9D8E-8314BC07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A24C9-0647-9592-8B8C-F7591C174C73}"/>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2206177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B8A5-EA7B-2FBA-D2D3-8BA0D64BD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717D54-78F3-3D7C-2B2C-5B314B9103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50C0C4-3270-86B6-F0FC-4FEB492970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C4ED10-2154-2EFD-8A74-65C200872BC7}"/>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6" name="Footer Placeholder 5">
            <a:extLst>
              <a:ext uri="{FF2B5EF4-FFF2-40B4-BE49-F238E27FC236}">
                <a16:creationId xmlns:a16="http://schemas.microsoft.com/office/drawing/2014/main" id="{7340C108-6649-A729-2EC1-0827934279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359CD-47CA-135C-CFDD-8A15897779E7}"/>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7347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B6A8-0A30-F82F-F064-3CC6A89297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319FF1-441B-FA8E-5044-033703FE5F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4EEA4C-330F-2EFD-3131-E8FD1D3C8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24172-845A-E499-7BC0-582012E89B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F8EC3-1057-BB29-CD11-D7F784135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571E7A-E177-3A6F-F872-08AE4DFAC67C}"/>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8" name="Footer Placeholder 7">
            <a:extLst>
              <a:ext uri="{FF2B5EF4-FFF2-40B4-BE49-F238E27FC236}">
                <a16:creationId xmlns:a16="http://schemas.microsoft.com/office/drawing/2014/main" id="{0600D041-FADD-856C-4CE1-4A7AC34101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7994FA-1CE5-67FB-4D51-00A9B2A2370F}"/>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48002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02B9-94E1-2E53-D337-C5BE4D109D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C7BE0-CF31-FBA6-D4F6-B18716E047EF}"/>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4" name="Footer Placeholder 3">
            <a:extLst>
              <a:ext uri="{FF2B5EF4-FFF2-40B4-BE49-F238E27FC236}">
                <a16:creationId xmlns:a16="http://schemas.microsoft.com/office/drawing/2014/main" id="{9AB115D0-5CA8-A327-4793-30E8D40DE5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1248D2-1615-321C-9E39-69310A4C4D98}"/>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192804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13BCE8-5655-2F04-744D-30E0454A1424}"/>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3" name="Footer Placeholder 2">
            <a:extLst>
              <a:ext uri="{FF2B5EF4-FFF2-40B4-BE49-F238E27FC236}">
                <a16:creationId xmlns:a16="http://schemas.microsoft.com/office/drawing/2014/main" id="{C0B70F1C-1107-268F-D23E-EBA67E37A5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40AB60-6752-4AD3-0E8F-B451E6A9AFE3}"/>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228902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F13C6-9C16-803C-7903-955FF61C8D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76C7A-A5A5-4E4C-D644-1DF73CE73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929012-F91B-B54E-8EEA-EBF010C63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51B44-6278-89AD-7AFC-F8B35288D0C8}"/>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6" name="Footer Placeholder 5">
            <a:extLst>
              <a:ext uri="{FF2B5EF4-FFF2-40B4-BE49-F238E27FC236}">
                <a16:creationId xmlns:a16="http://schemas.microsoft.com/office/drawing/2014/main" id="{F24BDE79-2933-DCCB-F275-7CA564051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67921-8DFC-F8C7-5BBD-2AB67EDBD322}"/>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3677377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D9E7-02C8-C575-E140-F8CCFD2BD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1E49F9-698C-5BAC-27BF-4B83791DB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2145F0-8627-4649-46CF-EEADC0524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0DD91-AA77-7C67-9D23-4A3D74F16501}"/>
              </a:ext>
            </a:extLst>
          </p:cNvPr>
          <p:cNvSpPr>
            <a:spLocks noGrp="1"/>
          </p:cNvSpPr>
          <p:nvPr>
            <p:ph type="dt" sz="half" idx="10"/>
          </p:nvPr>
        </p:nvSpPr>
        <p:spPr/>
        <p:txBody>
          <a:bodyPr/>
          <a:lstStyle/>
          <a:p>
            <a:fld id="{19B66820-743C-4D5D-A8B0-BF8681FA0F76}" type="datetimeFigureOut">
              <a:rPr lang="en-US" smtClean="0"/>
              <a:t>9/21/2024</a:t>
            </a:fld>
            <a:endParaRPr lang="en-US"/>
          </a:p>
        </p:txBody>
      </p:sp>
      <p:sp>
        <p:nvSpPr>
          <p:cNvPr id="6" name="Footer Placeholder 5">
            <a:extLst>
              <a:ext uri="{FF2B5EF4-FFF2-40B4-BE49-F238E27FC236}">
                <a16:creationId xmlns:a16="http://schemas.microsoft.com/office/drawing/2014/main" id="{5C287B7B-00B5-F752-D098-CCBA5E169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8A866-CA1D-FF63-C2D1-98D28DA19F9C}"/>
              </a:ext>
            </a:extLst>
          </p:cNvPr>
          <p:cNvSpPr>
            <a:spLocks noGrp="1"/>
          </p:cNvSpPr>
          <p:nvPr>
            <p:ph type="sldNum" sz="quarter" idx="12"/>
          </p:nvPr>
        </p:nvSpPr>
        <p:spPr/>
        <p:txBody>
          <a:bodyPr/>
          <a:lstStyle/>
          <a:p>
            <a:fld id="{382C4E77-8D40-45FB-8B16-C476698A3B11}" type="slidenum">
              <a:rPr lang="en-US" smtClean="0"/>
              <a:t>‹#›</a:t>
            </a:fld>
            <a:endParaRPr lang="en-US"/>
          </a:p>
        </p:txBody>
      </p:sp>
    </p:spTree>
    <p:extLst>
      <p:ext uri="{BB962C8B-B14F-4D97-AF65-F5344CB8AC3E}">
        <p14:creationId xmlns:p14="http://schemas.microsoft.com/office/powerpoint/2010/main" val="4267338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FC4A2-BBD7-D23D-3668-3D3B972DC8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40E1A2-CEBC-380A-76D8-1D6CE435F7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0A6CB-4C13-B614-4176-92BF99C756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B66820-743C-4D5D-A8B0-BF8681FA0F76}" type="datetimeFigureOut">
              <a:rPr lang="en-US" smtClean="0"/>
              <a:t>9/21/2024</a:t>
            </a:fld>
            <a:endParaRPr lang="en-US"/>
          </a:p>
        </p:txBody>
      </p:sp>
      <p:sp>
        <p:nvSpPr>
          <p:cNvPr id="5" name="Footer Placeholder 4">
            <a:extLst>
              <a:ext uri="{FF2B5EF4-FFF2-40B4-BE49-F238E27FC236}">
                <a16:creationId xmlns:a16="http://schemas.microsoft.com/office/drawing/2014/main" id="{E4EB06F7-FB97-27B1-96EE-7842FB1EE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FB2F8E-BC97-2931-AEC4-EAE6E5040A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2C4E77-8D40-45FB-8B16-C476698A3B11}" type="slidenum">
              <a:rPr lang="en-US" smtClean="0"/>
              <a:t>‹#›</a:t>
            </a:fld>
            <a:endParaRPr lang="en-US"/>
          </a:p>
        </p:txBody>
      </p:sp>
    </p:spTree>
    <p:extLst>
      <p:ext uri="{BB962C8B-B14F-4D97-AF65-F5344CB8AC3E}">
        <p14:creationId xmlns:p14="http://schemas.microsoft.com/office/powerpoint/2010/main" val="424297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1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3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slide" Target="slide29.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4.gif"/><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slide" Target="slide30.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17.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33.png"/><Relationship Id="rId4" Type="http://schemas.openxmlformats.org/officeDocument/2006/relationships/image" Target="../media/image34.gif"/></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hyperlink" Target="https://www.thezebra.com/resources/research/drowsy-driving-statistic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18.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33.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image" Target="../media/image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1</a:t>
            </a:fld>
            <a:endParaRPr/>
          </a:p>
        </p:txBody>
      </p:sp>
      <p:pic>
        <p:nvPicPr>
          <p:cNvPr id="2" name="Google Shape;71;p14">
            <a:extLst>
              <a:ext uri="{FF2B5EF4-FFF2-40B4-BE49-F238E27FC236}">
                <a16:creationId xmlns:a16="http://schemas.microsoft.com/office/drawing/2014/main" id="{4F878F2D-61C3-D701-CF1A-20562202707C}"/>
              </a:ext>
            </a:extLst>
          </p:cNvPr>
          <p:cNvPicPr preferRelativeResize="0"/>
          <p:nvPr/>
        </p:nvPicPr>
        <p:blipFill rotWithShape="1">
          <a:blip r:embed="rId4">
            <a:alphaModFix/>
          </a:blip>
          <a:srcRect l="-2800" r="2799"/>
          <a:stretch/>
        </p:blipFill>
        <p:spPr>
          <a:xfrm>
            <a:off x="8445193" y="310860"/>
            <a:ext cx="3200565" cy="759873"/>
          </a:xfrm>
          <a:prstGeom prst="rect">
            <a:avLst/>
          </a:prstGeom>
          <a:noFill/>
          <a:ln>
            <a:noFill/>
          </a:ln>
        </p:spPr>
      </p:pic>
      <p:pic>
        <p:nvPicPr>
          <p:cNvPr id="3" name="Picture 2">
            <a:extLst>
              <a:ext uri="{FF2B5EF4-FFF2-40B4-BE49-F238E27FC236}">
                <a16:creationId xmlns:a16="http://schemas.microsoft.com/office/drawing/2014/main" id="{AF51A30C-062F-37EE-A32F-619BCA787B78}"/>
              </a:ext>
            </a:extLst>
          </p:cNvPr>
          <p:cNvPicPr>
            <a:picLocks noChangeAspect="1"/>
          </p:cNvPicPr>
          <p:nvPr/>
        </p:nvPicPr>
        <p:blipFill>
          <a:blip r:embed="rId5"/>
          <a:stretch>
            <a:fillRect/>
          </a:stretch>
        </p:blipFill>
        <p:spPr>
          <a:xfrm>
            <a:off x="4254250" y="165538"/>
            <a:ext cx="3683499" cy="3683499"/>
          </a:xfrm>
          <a:prstGeom prst="rect">
            <a:avLst/>
          </a:prstGeom>
          <a:ln>
            <a:noFill/>
          </a:ln>
          <a:effectLst>
            <a:softEdge rad="112500"/>
          </a:effectLst>
        </p:spPr>
      </p:pic>
      <p:sp>
        <p:nvSpPr>
          <p:cNvPr id="209" name="Google Shape;209;g1e10f056e14_1_106"/>
          <p:cNvSpPr txBox="1">
            <a:spLocks noGrp="1"/>
          </p:cNvSpPr>
          <p:nvPr>
            <p:ph type="title" idx="4294967295"/>
          </p:nvPr>
        </p:nvSpPr>
        <p:spPr>
          <a:xfrm>
            <a:off x="57698" y="3757571"/>
            <a:ext cx="7551900" cy="2184285"/>
          </a:xfrm>
          <a:prstGeom prst="rect">
            <a:avLst/>
          </a:prstGeom>
          <a:noFill/>
          <a:ln>
            <a:noFill/>
          </a:ln>
        </p:spPr>
        <p:txBody>
          <a:bodyPr spcFirstLastPara="1" wrap="square" lIns="0" tIns="273400" rIns="0" bIns="0" anchor="t" anchorCtr="0">
            <a:spAutoFit/>
          </a:bodyPr>
          <a:lstStyle/>
          <a:p>
            <a:pPr marL="12700">
              <a:lnSpc>
                <a:spcPct val="100000"/>
              </a:lnSpc>
              <a:spcBef>
                <a:spcPts val="0"/>
              </a:spcBef>
              <a:buClr>
                <a:srgbClr val="000000"/>
              </a:buClr>
              <a:buSzPts val="800"/>
            </a:pPr>
            <a:r>
              <a:rPr lang="en-US" sz="4000" b="1" dirty="0">
                <a:solidFill>
                  <a:schemeClr val="tx2">
                    <a:lumMod val="75000"/>
                    <a:lumOff val="25000"/>
                  </a:schemeClr>
                </a:solidFill>
                <a:latin typeface="Ubuntu"/>
                <a:sym typeface="Ubuntu"/>
              </a:rPr>
              <a:t>Capstone project Phase A</a:t>
            </a:r>
            <a:br>
              <a:rPr lang="en-US" sz="4000" b="1" dirty="0">
                <a:solidFill>
                  <a:schemeClr val="tx2">
                    <a:lumMod val="75000"/>
                    <a:lumOff val="25000"/>
                  </a:schemeClr>
                </a:solidFill>
                <a:latin typeface="Ubuntu"/>
                <a:sym typeface="Ubuntu"/>
              </a:rPr>
            </a:br>
            <a:r>
              <a:rPr lang="en-US" sz="2800" b="1" dirty="0">
                <a:solidFill>
                  <a:schemeClr val="tx2">
                    <a:lumMod val="75000"/>
                    <a:lumOff val="25000"/>
                  </a:schemeClr>
                </a:solidFill>
                <a:latin typeface="Ubuntu"/>
                <a:sym typeface="Ubuntu"/>
              </a:rPr>
              <a:t>24-2-D-8</a:t>
            </a:r>
            <a:br>
              <a:rPr lang="en-US" sz="2800" b="1" dirty="0">
                <a:solidFill>
                  <a:schemeClr val="tx2">
                    <a:lumMod val="75000"/>
                    <a:lumOff val="25000"/>
                  </a:schemeClr>
                </a:solidFill>
                <a:latin typeface="Ubuntu"/>
                <a:sym typeface="Ubuntu"/>
              </a:rPr>
            </a:br>
            <a:r>
              <a:rPr lang="en-US" sz="2800" b="1" dirty="0">
                <a:solidFill>
                  <a:schemeClr val="tx2">
                    <a:lumMod val="75000"/>
                    <a:lumOff val="25000"/>
                  </a:schemeClr>
                </a:solidFill>
                <a:latin typeface="Ubuntu"/>
                <a:sym typeface="Ubuntu"/>
              </a:rPr>
              <a:t>Lior Jigalo</a:t>
            </a:r>
            <a:br>
              <a:rPr lang="en-US" sz="2800" b="1" dirty="0">
                <a:solidFill>
                  <a:schemeClr val="tx2">
                    <a:lumMod val="75000"/>
                    <a:lumOff val="25000"/>
                  </a:schemeClr>
                </a:solidFill>
                <a:latin typeface="Ubuntu"/>
                <a:sym typeface="Ubuntu"/>
              </a:rPr>
            </a:br>
            <a:r>
              <a:rPr lang="en-US" sz="2800" b="1" dirty="0">
                <a:solidFill>
                  <a:schemeClr val="tx2">
                    <a:lumMod val="75000"/>
                    <a:lumOff val="25000"/>
                  </a:schemeClr>
                </a:solidFill>
                <a:latin typeface="Ubuntu"/>
                <a:sym typeface="Ubuntu"/>
              </a:rPr>
              <a:t>Advisor: Shimon </a:t>
            </a:r>
            <a:r>
              <a:rPr lang="en-US" sz="2800" b="1" dirty="0" err="1">
                <a:solidFill>
                  <a:schemeClr val="tx2">
                    <a:lumMod val="75000"/>
                    <a:lumOff val="25000"/>
                  </a:schemeClr>
                </a:solidFill>
                <a:latin typeface="Ubuntu"/>
                <a:sym typeface="Ubuntu"/>
              </a:rPr>
              <a:t>Faitelson</a:t>
            </a:r>
            <a:endParaRPr lang="en-US" sz="2800" b="1" dirty="0">
              <a:solidFill>
                <a:schemeClr val="tx2">
                  <a:lumMod val="75000"/>
                  <a:lumOff val="25000"/>
                </a:schemeClr>
              </a:solidFill>
              <a:latin typeface="Ubuntu"/>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10</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Versatile deployment across environments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5" name="Content Placeholder 2">
            <a:extLst>
              <a:ext uri="{FF2B5EF4-FFF2-40B4-BE49-F238E27FC236}">
                <a16:creationId xmlns:a16="http://schemas.microsoft.com/office/drawing/2014/main" id="{16FCA7F0-8A98-10A5-2B55-9FAAC25F43D2}"/>
              </a:ext>
            </a:extLst>
          </p:cNvPr>
          <p:cNvSpPr txBox="1">
            <a:spLocks/>
          </p:cNvSpPr>
          <p:nvPr/>
        </p:nvSpPr>
        <p:spPr>
          <a:xfrm>
            <a:off x="3026724" y="2716127"/>
            <a:ext cx="1378538" cy="71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Offices</a:t>
            </a:r>
            <a:endParaRPr lang="en-US" dirty="0">
              <a:latin typeface="Ubuntu" panose="020B0504030602030204" pitchFamily="34" charset="0"/>
            </a:endParaRPr>
          </a:p>
        </p:txBody>
      </p:sp>
      <p:pic>
        <p:nvPicPr>
          <p:cNvPr id="7" name="Picture 6" descr="A blue circle with a white gear in it&#10;&#10;Description automatically generated">
            <a:extLst>
              <a:ext uri="{FF2B5EF4-FFF2-40B4-BE49-F238E27FC236}">
                <a16:creationId xmlns:a16="http://schemas.microsoft.com/office/drawing/2014/main" id="{AECF3BEE-8C95-8284-A1D2-389C303A3149}"/>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3" name="Picture 2">
            <a:extLst>
              <a:ext uri="{FF2B5EF4-FFF2-40B4-BE49-F238E27FC236}">
                <a16:creationId xmlns:a16="http://schemas.microsoft.com/office/drawing/2014/main" id="{3AEB735B-8948-5933-BA8E-1B0B1A9589CC}"/>
              </a:ext>
            </a:extLst>
          </p:cNvPr>
          <p:cNvPicPr>
            <a:picLocks noChangeAspect="1"/>
          </p:cNvPicPr>
          <p:nvPr/>
        </p:nvPicPr>
        <p:blipFill>
          <a:blip r:embed="rId6"/>
          <a:stretch>
            <a:fillRect/>
          </a:stretch>
        </p:blipFill>
        <p:spPr>
          <a:xfrm>
            <a:off x="3298845" y="3428999"/>
            <a:ext cx="834296" cy="843669"/>
          </a:xfrm>
          <a:prstGeom prst="rect">
            <a:avLst/>
          </a:prstGeom>
        </p:spPr>
      </p:pic>
      <p:pic>
        <p:nvPicPr>
          <p:cNvPr id="8" name="Picture 7">
            <a:extLst>
              <a:ext uri="{FF2B5EF4-FFF2-40B4-BE49-F238E27FC236}">
                <a16:creationId xmlns:a16="http://schemas.microsoft.com/office/drawing/2014/main" id="{C2C62BC1-77E1-5020-B50B-8F5E824FED59}"/>
              </a:ext>
            </a:extLst>
          </p:cNvPr>
          <p:cNvPicPr>
            <a:picLocks noChangeAspect="1"/>
          </p:cNvPicPr>
          <p:nvPr/>
        </p:nvPicPr>
        <p:blipFill>
          <a:blip r:embed="rId7"/>
          <a:stretch>
            <a:fillRect/>
          </a:stretch>
        </p:blipFill>
        <p:spPr>
          <a:xfrm>
            <a:off x="5562814" y="3429000"/>
            <a:ext cx="746493" cy="843669"/>
          </a:xfrm>
          <a:prstGeom prst="rect">
            <a:avLst/>
          </a:prstGeom>
        </p:spPr>
      </p:pic>
      <p:pic>
        <p:nvPicPr>
          <p:cNvPr id="10" name="Picture 9">
            <a:extLst>
              <a:ext uri="{FF2B5EF4-FFF2-40B4-BE49-F238E27FC236}">
                <a16:creationId xmlns:a16="http://schemas.microsoft.com/office/drawing/2014/main" id="{DA7EDE21-88E5-75B8-A82B-8D432E6103B7}"/>
              </a:ext>
            </a:extLst>
          </p:cNvPr>
          <p:cNvPicPr>
            <a:picLocks noChangeAspect="1"/>
          </p:cNvPicPr>
          <p:nvPr/>
        </p:nvPicPr>
        <p:blipFill>
          <a:blip r:embed="rId8"/>
          <a:stretch>
            <a:fillRect/>
          </a:stretch>
        </p:blipFill>
        <p:spPr>
          <a:xfrm>
            <a:off x="8314787" y="3536978"/>
            <a:ext cx="441009" cy="843669"/>
          </a:xfrm>
          <a:prstGeom prst="rect">
            <a:avLst/>
          </a:prstGeom>
        </p:spPr>
      </p:pic>
      <p:pic>
        <p:nvPicPr>
          <p:cNvPr id="12" name="Picture 11">
            <a:extLst>
              <a:ext uri="{FF2B5EF4-FFF2-40B4-BE49-F238E27FC236}">
                <a16:creationId xmlns:a16="http://schemas.microsoft.com/office/drawing/2014/main" id="{7798EFDA-24BF-4A9B-C67A-D7D56DE6E2BB}"/>
              </a:ext>
            </a:extLst>
          </p:cNvPr>
          <p:cNvPicPr>
            <a:picLocks noChangeAspect="1"/>
          </p:cNvPicPr>
          <p:nvPr/>
        </p:nvPicPr>
        <p:blipFill>
          <a:blip r:embed="rId9"/>
          <a:stretch>
            <a:fillRect/>
          </a:stretch>
        </p:blipFill>
        <p:spPr>
          <a:xfrm>
            <a:off x="10383570" y="3536978"/>
            <a:ext cx="841647" cy="861806"/>
          </a:xfrm>
          <a:prstGeom prst="rect">
            <a:avLst/>
          </a:prstGeom>
        </p:spPr>
      </p:pic>
      <p:pic>
        <p:nvPicPr>
          <p:cNvPr id="14" name="Picture 13">
            <a:extLst>
              <a:ext uri="{FF2B5EF4-FFF2-40B4-BE49-F238E27FC236}">
                <a16:creationId xmlns:a16="http://schemas.microsoft.com/office/drawing/2014/main" id="{7EFA0DE1-15D8-A68D-7075-55A4D3FB426E}"/>
              </a:ext>
            </a:extLst>
          </p:cNvPr>
          <p:cNvPicPr>
            <a:picLocks noChangeAspect="1"/>
          </p:cNvPicPr>
          <p:nvPr/>
        </p:nvPicPr>
        <p:blipFill>
          <a:blip r:embed="rId10"/>
          <a:stretch>
            <a:fillRect/>
          </a:stretch>
        </p:blipFill>
        <p:spPr>
          <a:xfrm>
            <a:off x="731179" y="3396527"/>
            <a:ext cx="1181127" cy="876141"/>
          </a:xfrm>
          <a:prstGeom prst="rect">
            <a:avLst/>
          </a:prstGeom>
        </p:spPr>
      </p:pic>
      <p:sp>
        <p:nvSpPr>
          <p:cNvPr id="15" name="Content Placeholder 2">
            <a:extLst>
              <a:ext uri="{FF2B5EF4-FFF2-40B4-BE49-F238E27FC236}">
                <a16:creationId xmlns:a16="http://schemas.microsoft.com/office/drawing/2014/main" id="{91CD34B1-DBFF-C039-3379-089CFBC50C30}"/>
              </a:ext>
            </a:extLst>
          </p:cNvPr>
          <p:cNvSpPr txBox="1">
            <a:spLocks/>
          </p:cNvSpPr>
          <p:nvPr/>
        </p:nvSpPr>
        <p:spPr>
          <a:xfrm>
            <a:off x="7801865" y="2749796"/>
            <a:ext cx="1466854" cy="7871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Military</a:t>
            </a:r>
          </a:p>
        </p:txBody>
      </p:sp>
      <p:sp>
        <p:nvSpPr>
          <p:cNvPr id="16" name="Content Placeholder 2">
            <a:extLst>
              <a:ext uri="{FF2B5EF4-FFF2-40B4-BE49-F238E27FC236}">
                <a16:creationId xmlns:a16="http://schemas.microsoft.com/office/drawing/2014/main" id="{A673813C-0F72-00D1-3746-B4697108C816}"/>
              </a:ext>
            </a:extLst>
          </p:cNvPr>
          <p:cNvSpPr txBox="1">
            <a:spLocks/>
          </p:cNvSpPr>
          <p:nvPr/>
        </p:nvSpPr>
        <p:spPr>
          <a:xfrm>
            <a:off x="9732019" y="2756759"/>
            <a:ext cx="2144747" cy="9248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Many Other</a:t>
            </a:r>
          </a:p>
          <a:p>
            <a:pPr>
              <a:lnSpc>
                <a:spcPct val="150000"/>
              </a:lnSpc>
            </a:pPr>
            <a:endParaRPr lang="en-US" dirty="0">
              <a:latin typeface="Ubuntu" panose="020B0504030602030204" pitchFamily="34" charset="0"/>
            </a:endParaRPr>
          </a:p>
        </p:txBody>
      </p:sp>
      <p:sp>
        <p:nvSpPr>
          <p:cNvPr id="17" name="Content Placeholder 2">
            <a:extLst>
              <a:ext uri="{FF2B5EF4-FFF2-40B4-BE49-F238E27FC236}">
                <a16:creationId xmlns:a16="http://schemas.microsoft.com/office/drawing/2014/main" id="{51E34C44-D954-5F43-73FD-F48EF0D0DB76}"/>
              </a:ext>
            </a:extLst>
          </p:cNvPr>
          <p:cNvSpPr txBox="1">
            <a:spLocks/>
          </p:cNvSpPr>
          <p:nvPr/>
        </p:nvSpPr>
        <p:spPr>
          <a:xfrm>
            <a:off x="5165494" y="2716147"/>
            <a:ext cx="1538669" cy="71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Security</a:t>
            </a:r>
            <a:endParaRPr lang="en-US" dirty="0">
              <a:latin typeface="Ubuntu" panose="020B0504030602030204" pitchFamily="34" charset="0"/>
            </a:endParaRPr>
          </a:p>
        </p:txBody>
      </p:sp>
      <p:sp>
        <p:nvSpPr>
          <p:cNvPr id="18" name="Content Placeholder 2">
            <a:extLst>
              <a:ext uri="{FF2B5EF4-FFF2-40B4-BE49-F238E27FC236}">
                <a16:creationId xmlns:a16="http://schemas.microsoft.com/office/drawing/2014/main" id="{67401693-4228-5D89-FB78-AA7C22A8C6A2}"/>
              </a:ext>
            </a:extLst>
          </p:cNvPr>
          <p:cNvSpPr txBox="1">
            <a:spLocks/>
          </p:cNvSpPr>
          <p:nvPr/>
        </p:nvSpPr>
        <p:spPr>
          <a:xfrm>
            <a:off x="393867" y="2716127"/>
            <a:ext cx="2144746" cy="712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en-US" dirty="0">
                <a:latin typeface="Ubuntu" panose="020B0504030602030204" pitchFamily="34" charset="0"/>
              </a:rPr>
              <a:t>Automotive</a:t>
            </a:r>
            <a:endParaRPr lang="en-US" dirty="0">
              <a:latin typeface="Ubuntu" panose="020B0504030602030204" pitchFamily="34" charset="0"/>
            </a:endParaRPr>
          </a:p>
        </p:txBody>
      </p:sp>
    </p:spTree>
    <p:extLst>
      <p:ext uri="{BB962C8B-B14F-4D97-AF65-F5344CB8AC3E}">
        <p14:creationId xmlns:p14="http://schemas.microsoft.com/office/powerpoint/2010/main" val="342595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11</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Fanless &amp; low power EDGE solution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C5B82479-131D-819F-9D54-1226040CE03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endParaRPr lang="en-US" dirty="0">
              <a:latin typeface="Ubuntu" panose="020B0504030602030204" pitchFamily="34" charset="0"/>
              <a:cs typeface="Arial" panose="020B0604020202020204" pitchFamily="34" charset="0"/>
            </a:endParaRPr>
          </a:p>
        </p:txBody>
      </p:sp>
      <p:pic>
        <p:nvPicPr>
          <p:cNvPr id="3" name="Picture 2" descr="A blue circle with a white gear in it&#10;&#10;Description automatically generated">
            <a:extLst>
              <a:ext uri="{FF2B5EF4-FFF2-40B4-BE49-F238E27FC236}">
                <a16:creationId xmlns:a16="http://schemas.microsoft.com/office/drawing/2014/main" id="{3172F688-9624-1113-C252-D0D309A8B810}"/>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10" name="Picture 9">
            <a:extLst>
              <a:ext uri="{FF2B5EF4-FFF2-40B4-BE49-F238E27FC236}">
                <a16:creationId xmlns:a16="http://schemas.microsoft.com/office/drawing/2014/main" id="{3ED9BE4E-F0B4-8BD2-CA0F-7E880622580A}"/>
              </a:ext>
            </a:extLst>
          </p:cNvPr>
          <p:cNvPicPr>
            <a:picLocks noChangeAspect="1"/>
          </p:cNvPicPr>
          <p:nvPr/>
        </p:nvPicPr>
        <p:blipFill>
          <a:blip r:embed="rId6"/>
          <a:stretch>
            <a:fillRect/>
          </a:stretch>
        </p:blipFill>
        <p:spPr>
          <a:xfrm>
            <a:off x="7449979" y="2705033"/>
            <a:ext cx="1525923" cy="1449627"/>
          </a:xfrm>
          <a:prstGeom prst="rect">
            <a:avLst/>
          </a:prstGeom>
        </p:spPr>
      </p:pic>
      <p:sp>
        <p:nvSpPr>
          <p:cNvPr id="11" name="TextBox 10">
            <a:extLst>
              <a:ext uri="{FF2B5EF4-FFF2-40B4-BE49-F238E27FC236}">
                <a16:creationId xmlns:a16="http://schemas.microsoft.com/office/drawing/2014/main" id="{3A2BA6C4-FE7F-F4B5-940E-A99F88F74A15}"/>
              </a:ext>
            </a:extLst>
          </p:cNvPr>
          <p:cNvSpPr txBox="1"/>
          <p:nvPr/>
        </p:nvSpPr>
        <p:spPr>
          <a:xfrm>
            <a:off x="2619440" y="2217545"/>
            <a:ext cx="1691873" cy="369332"/>
          </a:xfrm>
          <a:prstGeom prst="rect">
            <a:avLst/>
          </a:prstGeom>
          <a:noFill/>
        </p:spPr>
        <p:txBody>
          <a:bodyPr wrap="none" rtlCol="0">
            <a:spAutoFit/>
          </a:bodyPr>
          <a:lstStyle/>
          <a:p>
            <a:r>
              <a:rPr lang="en-US" dirty="0"/>
              <a:t>Fanless Design</a:t>
            </a:r>
          </a:p>
        </p:txBody>
      </p:sp>
      <p:sp>
        <p:nvSpPr>
          <p:cNvPr id="12" name="TextBox 11">
            <a:extLst>
              <a:ext uri="{FF2B5EF4-FFF2-40B4-BE49-F238E27FC236}">
                <a16:creationId xmlns:a16="http://schemas.microsoft.com/office/drawing/2014/main" id="{7BB621A4-DE6F-3D93-464A-8F8257102897}"/>
              </a:ext>
            </a:extLst>
          </p:cNvPr>
          <p:cNvSpPr txBox="1"/>
          <p:nvPr/>
        </p:nvSpPr>
        <p:spPr>
          <a:xfrm>
            <a:off x="6865776" y="2217545"/>
            <a:ext cx="2836930" cy="369332"/>
          </a:xfrm>
          <a:prstGeom prst="rect">
            <a:avLst/>
          </a:prstGeom>
          <a:noFill/>
        </p:spPr>
        <p:txBody>
          <a:bodyPr wrap="none" rtlCol="0">
            <a:spAutoFit/>
          </a:bodyPr>
          <a:lstStyle/>
          <a:p>
            <a:r>
              <a:rPr lang="en-US" dirty="0"/>
              <a:t>High performance per watt</a:t>
            </a:r>
          </a:p>
        </p:txBody>
      </p:sp>
      <p:pic>
        <p:nvPicPr>
          <p:cNvPr id="14" name="Picture 13" descr="A black circle with a knot&#10;&#10;Description automatically generated">
            <a:extLst>
              <a:ext uri="{FF2B5EF4-FFF2-40B4-BE49-F238E27FC236}">
                <a16:creationId xmlns:a16="http://schemas.microsoft.com/office/drawing/2014/main" id="{AEFE072E-00F9-D888-62F1-AE8FF9C67B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5011" y="2706726"/>
            <a:ext cx="1440730" cy="1447934"/>
          </a:xfrm>
          <a:prstGeom prst="rect">
            <a:avLst/>
          </a:prstGeom>
        </p:spPr>
      </p:pic>
    </p:spTree>
    <p:extLst>
      <p:ext uri="{BB962C8B-B14F-4D97-AF65-F5344CB8AC3E}">
        <p14:creationId xmlns:p14="http://schemas.microsoft.com/office/powerpoint/2010/main" val="161917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12</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Runtime environment</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5" name="Picture 4" descr="A blue circle with a white gear in it&#10;&#10;Description automatically generated">
            <a:extLst>
              <a:ext uri="{FF2B5EF4-FFF2-40B4-BE49-F238E27FC236}">
                <a16:creationId xmlns:a16="http://schemas.microsoft.com/office/drawing/2014/main" id="{8A870BCC-7A4C-7E29-A33E-5C82C3B2405A}"/>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12" name="Picture 11">
            <a:extLst>
              <a:ext uri="{FF2B5EF4-FFF2-40B4-BE49-F238E27FC236}">
                <a16:creationId xmlns:a16="http://schemas.microsoft.com/office/drawing/2014/main" id="{C44EF3F4-78AE-586F-115D-82551EA3FD4A}"/>
              </a:ext>
            </a:extLst>
          </p:cNvPr>
          <p:cNvPicPr>
            <a:picLocks noChangeAspect="1"/>
          </p:cNvPicPr>
          <p:nvPr/>
        </p:nvPicPr>
        <p:blipFill>
          <a:blip r:embed="rId6"/>
          <a:stretch>
            <a:fillRect/>
          </a:stretch>
        </p:blipFill>
        <p:spPr>
          <a:xfrm>
            <a:off x="2116966" y="2839451"/>
            <a:ext cx="2594010" cy="1179095"/>
          </a:xfrm>
          <a:prstGeom prst="rect">
            <a:avLst/>
          </a:prstGeom>
          <a:ln>
            <a:noFill/>
          </a:ln>
          <a:effectLst>
            <a:softEdge rad="112500"/>
          </a:effectLst>
        </p:spPr>
      </p:pic>
      <p:pic>
        <p:nvPicPr>
          <p:cNvPr id="1026" name="Picture 2" descr="Buildroot Long Term Support releases ...">
            <a:extLst>
              <a:ext uri="{FF2B5EF4-FFF2-40B4-BE49-F238E27FC236}">
                <a16:creationId xmlns:a16="http://schemas.microsoft.com/office/drawing/2014/main" id="{FA2BE806-E777-EC50-F39B-7B405E121A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1025" y="2784471"/>
            <a:ext cx="2594431" cy="128905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21A50E6E-509C-031A-B9B1-04471E3F173A}"/>
              </a:ext>
            </a:extLst>
          </p:cNvPr>
          <p:cNvCxnSpPr>
            <a:cxnSpLocks/>
            <a:stCxn id="12" idx="2"/>
          </p:cNvCxnSpPr>
          <p:nvPr/>
        </p:nvCxnSpPr>
        <p:spPr>
          <a:xfrm>
            <a:off x="3413971" y="4018546"/>
            <a:ext cx="0" cy="161011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4027527-6997-B8A1-4454-79F769CFC515}"/>
              </a:ext>
            </a:extLst>
          </p:cNvPr>
          <p:cNvCxnSpPr>
            <a:cxnSpLocks/>
          </p:cNvCxnSpPr>
          <p:nvPr/>
        </p:nvCxnSpPr>
        <p:spPr>
          <a:xfrm>
            <a:off x="3413760" y="5608346"/>
            <a:ext cx="1848432"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9C3A4BB-F94F-6EEE-CB99-079651D5E48F}"/>
              </a:ext>
            </a:extLst>
          </p:cNvPr>
          <p:cNvCxnSpPr>
            <a:cxnSpLocks/>
          </p:cNvCxnSpPr>
          <p:nvPr/>
        </p:nvCxnSpPr>
        <p:spPr>
          <a:xfrm flipH="1" flipV="1">
            <a:off x="6929808" y="5608346"/>
            <a:ext cx="1848220" cy="2031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29B40073-6431-F6E9-D951-F8394AB4186C}"/>
              </a:ext>
            </a:extLst>
          </p:cNvPr>
          <p:cNvCxnSpPr>
            <a:cxnSpLocks/>
            <a:stCxn id="1026" idx="2"/>
          </p:cNvCxnSpPr>
          <p:nvPr/>
        </p:nvCxnSpPr>
        <p:spPr>
          <a:xfrm>
            <a:off x="8778241" y="4073528"/>
            <a:ext cx="0" cy="1575456"/>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pic>
        <p:nvPicPr>
          <p:cNvPr id="30" name="Picture 29" descr="A penguin with a gear logo&#10;&#10;Description automatically generated">
            <a:extLst>
              <a:ext uri="{FF2B5EF4-FFF2-40B4-BE49-F238E27FC236}">
                <a16:creationId xmlns:a16="http://schemas.microsoft.com/office/drawing/2014/main" id="{F84EF685-8DED-0987-AE76-25F3A8FAF0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33998" y="4886982"/>
            <a:ext cx="1524003" cy="1524003"/>
          </a:xfrm>
          <a:prstGeom prst="rect">
            <a:avLst/>
          </a:prstGeom>
        </p:spPr>
      </p:pic>
    </p:spTree>
    <p:extLst>
      <p:ext uri="{BB962C8B-B14F-4D97-AF65-F5344CB8AC3E}">
        <p14:creationId xmlns:p14="http://schemas.microsoft.com/office/powerpoint/2010/main" val="648433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pic>
        <p:nvPicPr>
          <p:cNvPr id="5" name="Picture 2" descr="AI Training Data: Benefits, Challenges, Example [2024]">
            <a:extLst>
              <a:ext uri="{FF2B5EF4-FFF2-40B4-BE49-F238E27FC236}">
                <a16:creationId xmlns:a16="http://schemas.microsoft.com/office/drawing/2014/main" id="{2AC1D270-69B5-2B0F-7E6D-B3BA2AE0F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769" b="1"/>
          <a:stretch/>
        </p:blipFill>
        <p:spPr bwMode="auto">
          <a:xfrm>
            <a:off x="0" y="1197874"/>
            <a:ext cx="7980675" cy="5660126"/>
          </a:xfrm>
          <a:prstGeom prst="rect">
            <a:avLst/>
          </a:prstGeom>
          <a:noFill/>
          <a:extLst>
            <a:ext uri="{909E8E84-426E-40DD-AFC4-6F175D3DCCD1}">
              <a14:hiddenFill xmlns:a14="http://schemas.microsoft.com/office/drawing/2010/main">
                <a:solidFill>
                  <a:srgbClr val="FFFFFF"/>
                </a:solidFill>
              </a14:hiddenFill>
            </a:ext>
          </a:extLst>
        </p:spPr>
      </p:pic>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13</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3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AI usage</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5">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6" name="Picture 5">
            <a:extLst>
              <a:ext uri="{FF2B5EF4-FFF2-40B4-BE49-F238E27FC236}">
                <a16:creationId xmlns:a16="http://schemas.microsoft.com/office/drawing/2014/main" id="{6BE50D85-EFCA-7EDB-63C0-8E39C32FF33F}"/>
              </a:ext>
            </a:extLst>
          </p:cNvPr>
          <p:cNvPicPr>
            <a:picLocks noChangeAspect="1"/>
          </p:cNvPicPr>
          <p:nvPr/>
        </p:nvPicPr>
        <p:blipFill>
          <a:blip r:embed="rId6"/>
          <a:stretch>
            <a:fillRect/>
          </a:stretch>
        </p:blipFill>
        <p:spPr>
          <a:xfrm>
            <a:off x="5853386" y="2712770"/>
            <a:ext cx="2191056" cy="314369"/>
          </a:xfrm>
          <a:prstGeom prst="rect">
            <a:avLst/>
          </a:prstGeom>
        </p:spPr>
      </p:pic>
      <p:pic>
        <p:nvPicPr>
          <p:cNvPr id="7" name="Picture 6">
            <a:extLst>
              <a:ext uri="{FF2B5EF4-FFF2-40B4-BE49-F238E27FC236}">
                <a16:creationId xmlns:a16="http://schemas.microsoft.com/office/drawing/2014/main" id="{4C34A30F-42D3-6833-B9E6-795C4F6CA5A9}"/>
              </a:ext>
            </a:extLst>
          </p:cNvPr>
          <p:cNvPicPr>
            <a:picLocks noChangeAspect="1"/>
          </p:cNvPicPr>
          <p:nvPr/>
        </p:nvPicPr>
        <p:blipFill>
          <a:blip r:embed="rId6"/>
          <a:stretch>
            <a:fillRect/>
          </a:stretch>
        </p:blipFill>
        <p:spPr>
          <a:xfrm>
            <a:off x="6096000" y="3713568"/>
            <a:ext cx="2191056" cy="314369"/>
          </a:xfrm>
          <a:prstGeom prst="rect">
            <a:avLst/>
          </a:prstGeom>
        </p:spPr>
      </p:pic>
      <p:pic>
        <p:nvPicPr>
          <p:cNvPr id="8" name="Picture 7">
            <a:extLst>
              <a:ext uri="{FF2B5EF4-FFF2-40B4-BE49-F238E27FC236}">
                <a16:creationId xmlns:a16="http://schemas.microsoft.com/office/drawing/2014/main" id="{E9658540-321A-4C8D-D152-7D1C9712702E}"/>
              </a:ext>
            </a:extLst>
          </p:cNvPr>
          <p:cNvPicPr>
            <a:picLocks noChangeAspect="1"/>
          </p:cNvPicPr>
          <p:nvPr/>
        </p:nvPicPr>
        <p:blipFill>
          <a:blip r:embed="rId6"/>
          <a:stretch>
            <a:fillRect/>
          </a:stretch>
        </p:blipFill>
        <p:spPr>
          <a:xfrm>
            <a:off x="6399924" y="4712054"/>
            <a:ext cx="2191056" cy="314369"/>
          </a:xfrm>
          <a:prstGeom prst="rect">
            <a:avLst/>
          </a:prstGeom>
        </p:spPr>
      </p:pic>
      <p:sp>
        <p:nvSpPr>
          <p:cNvPr id="2" name="Content Placeholder 2">
            <a:extLst>
              <a:ext uri="{FF2B5EF4-FFF2-40B4-BE49-F238E27FC236}">
                <a16:creationId xmlns:a16="http://schemas.microsoft.com/office/drawing/2014/main" id="{044A319D-A74C-813E-E7B5-747437D4CFAC}"/>
              </a:ext>
            </a:extLst>
          </p:cNvPr>
          <p:cNvSpPr txBox="1">
            <a:spLocks/>
          </p:cNvSpPr>
          <p:nvPr/>
        </p:nvSpPr>
        <p:spPr>
          <a:xfrm>
            <a:off x="6521210" y="2156556"/>
            <a:ext cx="3822189" cy="3742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4000" dirty="0">
                <a:latin typeface="Ubuntu" panose="020B0504030602030204" pitchFamily="34" charset="0"/>
              </a:rPr>
              <a:t>PyTorch</a:t>
            </a:r>
          </a:p>
          <a:p>
            <a:pPr>
              <a:lnSpc>
                <a:spcPct val="150000"/>
              </a:lnSpc>
            </a:pPr>
            <a:r>
              <a:rPr lang="en-US" altLang="en-US" sz="4000" dirty="0">
                <a:latin typeface="Ubuntu" panose="020B0504030602030204" pitchFamily="34" charset="0"/>
              </a:rPr>
              <a:t>SSD</a:t>
            </a:r>
          </a:p>
          <a:p>
            <a:pPr>
              <a:lnSpc>
                <a:spcPct val="150000"/>
              </a:lnSpc>
            </a:pPr>
            <a:r>
              <a:rPr lang="en-US" altLang="en-US" sz="4000" dirty="0">
                <a:latin typeface="Ubuntu" panose="020B0504030602030204" pitchFamily="34" charset="0"/>
              </a:rPr>
              <a:t>ResNet18</a:t>
            </a:r>
          </a:p>
        </p:txBody>
      </p:sp>
      <p:pic>
        <p:nvPicPr>
          <p:cNvPr id="9" name="Picture 8" descr="A blue circle with a white gear in it&#10;&#10;Description automatically generated">
            <a:extLst>
              <a:ext uri="{FF2B5EF4-FFF2-40B4-BE49-F238E27FC236}">
                <a16:creationId xmlns:a16="http://schemas.microsoft.com/office/drawing/2014/main" id="{DE4E197F-9FAA-895C-2026-5061141F7DFE}"/>
              </a:ext>
            </a:extLst>
          </p:cNvPr>
          <p:cNvPicPr>
            <a:picLocks noChangeAspect="1"/>
          </p:cNvPicPr>
          <p:nvPr/>
        </p:nvPicPr>
        <p:blipFill rotWithShape="1">
          <a:blip r:embed="rId7">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spTree>
    <p:extLst>
      <p:ext uri="{BB962C8B-B14F-4D97-AF65-F5344CB8AC3E}">
        <p14:creationId xmlns:p14="http://schemas.microsoft.com/office/powerpoint/2010/main" val="940040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14</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Data Flow &amp; Architecture</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2" name="Content Placeholder 3">
            <a:extLst>
              <a:ext uri="{FF2B5EF4-FFF2-40B4-BE49-F238E27FC236}">
                <a16:creationId xmlns:a16="http://schemas.microsoft.com/office/drawing/2014/main" id="{B8E06FBA-4AD1-208F-FDE9-0C3155D3342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42104" y="1122898"/>
            <a:ext cx="3539613" cy="5716273"/>
          </a:xfrm>
          <a:prstGeom prst="rect">
            <a:avLst/>
          </a:prstGeom>
          <a:noFill/>
          <a:ln>
            <a:noFill/>
          </a:ln>
        </p:spPr>
      </p:pic>
      <p:pic>
        <p:nvPicPr>
          <p:cNvPr id="6" name="Picture 5" descr="A blue circle with a white gear in it&#10;&#10;Description automatically generated">
            <a:extLst>
              <a:ext uri="{FF2B5EF4-FFF2-40B4-BE49-F238E27FC236}">
                <a16:creationId xmlns:a16="http://schemas.microsoft.com/office/drawing/2014/main" id="{4BE04F62-B5E5-7DFC-B593-2AAE5E315F77}"/>
              </a:ext>
            </a:extLst>
          </p:cNvPr>
          <p:cNvPicPr>
            <a:picLocks noChangeAspect="1"/>
          </p:cNvPicPr>
          <p:nvPr/>
        </p:nvPicPr>
        <p:blipFill rotWithShape="1">
          <a:blip r:embed="rId6">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pic>
        <p:nvPicPr>
          <p:cNvPr id="7" name="Picture 6" descr="A diagram of a block diagram&#10;&#10;Description automatically generated">
            <a:extLst>
              <a:ext uri="{FF2B5EF4-FFF2-40B4-BE49-F238E27FC236}">
                <a16:creationId xmlns:a16="http://schemas.microsoft.com/office/drawing/2014/main" id="{64307153-B7D5-C570-4071-2860ECD14A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0826" y="1784555"/>
            <a:ext cx="6951553" cy="2792207"/>
          </a:xfrm>
          <a:prstGeom prst="rect">
            <a:avLst/>
          </a:prstGeom>
        </p:spPr>
      </p:pic>
    </p:spTree>
    <p:extLst>
      <p:ext uri="{BB962C8B-B14F-4D97-AF65-F5344CB8AC3E}">
        <p14:creationId xmlns:p14="http://schemas.microsoft.com/office/powerpoint/2010/main" val="3161241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15</a:t>
            </a:fld>
            <a:endParaRP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Picture 2" descr="A diagram of a diagram&#10;&#10;Description automatically generated">
            <a:extLst>
              <a:ext uri="{FF2B5EF4-FFF2-40B4-BE49-F238E27FC236}">
                <a16:creationId xmlns:a16="http://schemas.microsoft.com/office/drawing/2014/main" id="{862CC283-E7F3-6BA9-83C3-C9F14D237A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68447" y="15766"/>
            <a:ext cx="6455106" cy="6842234"/>
          </a:xfrm>
          <a:prstGeom prst="rect">
            <a:avLst/>
          </a:prstGeom>
        </p:spPr>
      </p:pic>
    </p:spTree>
    <p:extLst>
      <p:ext uri="{BB962C8B-B14F-4D97-AF65-F5344CB8AC3E}">
        <p14:creationId xmlns:p14="http://schemas.microsoft.com/office/powerpoint/2010/main" val="2042975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4</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Hardware options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16</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5" name="Picture 4" descr="A blue circle with a white square in it&#10;&#10;Description automatically generated">
            <a:extLst>
              <a:ext uri="{FF2B5EF4-FFF2-40B4-BE49-F238E27FC236}">
                <a16:creationId xmlns:a16="http://schemas.microsoft.com/office/drawing/2014/main" id="{D5336766-07DE-40EA-BFE5-34CE3A894251}"/>
              </a:ext>
            </a:extLst>
          </p:cNvPr>
          <p:cNvPicPr>
            <a:picLocks noChangeAspect="1"/>
          </p:cNvPicPr>
          <p:nvPr/>
        </p:nvPicPr>
        <p:blipFill rotWithShape="1">
          <a:blip r:embed="rId5">
            <a:extLst>
              <a:ext uri="{28A0092B-C50C-407E-A947-70E740481C1C}">
                <a14:useLocalDpi xmlns:a14="http://schemas.microsoft.com/office/drawing/2010/main" val="0"/>
              </a:ext>
            </a:extLst>
          </a:blip>
          <a:srcRect l="21624" r="24398"/>
          <a:stretch/>
        </p:blipFill>
        <p:spPr>
          <a:xfrm>
            <a:off x="4230019" y="2426113"/>
            <a:ext cx="735456" cy="766412"/>
          </a:xfrm>
          <a:prstGeom prst="rect">
            <a:avLst/>
          </a:prstGeom>
        </p:spPr>
      </p:pic>
    </p:spTree>
    <p:extLst>
      <p:ext uri="{BB962C8B-B14F-4D97-AF65-F5344CB8AC3E}">
        <p14:creationId xmlns:p14="http://schemas.microsoft.com/office/powerpoint/2010/main" val="3452774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17</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Bedrock R7000</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Content Placeholder 10" descr="A back of a red and black device&#10;&#10;Description automatically generated">
            <a:extLst>
              <a:ext uri="{FF2B5EF4-FFF2-40B4-BE49-F238E27FC236}">
                <a16:creationId xmlns:a16="http://schemas.microsoft.com/office/drawing/2014/main" id="{64F4D720-AA8B-5398-CE2E-9188AAF8B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200" y="1432234"/>
            <a:ext cx="4286993" cy="3165230"/>
          </a:xfrm>
          <a:prstGeom prst="rect">
            <a:avLst/>
          </a:prstGeom>
        </p:spPr>
      </p:pic>
      <p:graphicFrame>
        <p:nvGraphicFramePr>
          <p:cNvPr id="6" name="Table 5">
            <a:extLst>
              <a:ext uri="{FF2B5EF4-FFF2-40B4-BE49-F238E27FC236}">
                <a16:creationId xmlns:a16="http://schemas.microsoft.com/office/drawing/2014/main" id="{951E26BB-3D72-AEDC-C61B-898C3BF19DF1}"/>
              </a:ext>
            </a:extLst>
          </p:cNvPr>
          <p:cNvGraphicFramePr>
            <a:graphicFrameLocks noGrp="1"/>
          </p:cNvGraphicFramePr>
          <p:nvPr>
            <p:extLst>
              <p:ext uri="{D42A27DB-BD31-4B8C-83A1-F6EECF244321}">
                <p14:modId xmlns:p14="http://schemas.microsoft.com/office/powerpoint/2010/main" val="3594947580"/>
              </p:ext>
            </p:extLst>
          </p:nvPr>
        </p:nvGraphicFramePr>
        <p:xfrm>
          <a:off x="426888" y="1432234"/>
          <a:ext cx="7382353" cy="202184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AMD Ryzen™ 7040 Series 8C\16T</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All aluminum enclosure</a:t>
                      </a:r>
                      <a:br>
                        <a:rPr lang="en-US" sz="1800" b="0" i="0" kern="1200" dirty="0">
                          <a:solidFill>
                            <a:schemeClr val="dk1"/>
                          </a:solidFill>
                          <a:effectLst/>
                          <a:latin typeface="Ubuntu" panose="020B0504030602030204" pitchFamily="34" charset="0"/>
                          <a:ea typeface="+mn-ea"/>
                          <a:cs typeface="+mn-cs"/>
                        </a:rPr>
                      </a:br>
                      <a:r>
                        <a:rPr lang="en-US" sz="1800" b="0" i="0" kern="1200" dirty="0">
                          <a:solidFill>
                            <a:schemeClr val="dk1"/>
                          </a:solidFill>
                          <a:effectLst/>
                          <a:latin typeface="Ubuntu" panose="020B0504030602030204" pitchFamily="34" charset="0"/>
                          <a:ea typeface="+mn-ea"/>
                          <a:cs typeface="+mn-cs"/>
                        </a:rPr>
                        <a:t>Patented fanless cooling</a:t>
                      </a:r>
                      <a:endParaRPr lang="en-US" dirty="0">
                        <a:latin typeface="Ubuntu" panose="020B0504030602030204" pitchFamily="34" charset="0"/>
                      </a:endParaRPr>
                    </a:p>
                  </a:txBody>
                  <a:tcPr/>
                </a:tc>
                <a:extLst>
                  <a:ext uri="{0D108BD9-81ED-4DB2-BD59-A6C34878D82A}">
                    <a16:rowId xmlns:a16="http://schemas.microsoft.com/office/drawing/2014/main" val="1589955244"/>
                  </a:ext>
                </a:extLst>
              </a:tr>
            </a:tbl>
          </a:graphicData>
        </a:graphic>
      </p:graphicFrame>
      <p:pic>
        <p:nvPicPr>
          <p:cNvPr id="7" name="Picture 6" descr="A blue circle with a white square in it&#10;&#10;Description automatically generated">
            <a:extLst>
              <a:ext uri="{FF2B5EF4-FFF2-40B4-BE49-F238E27FC236}">
                <a16:creationId xmlns:a16="http://schemas.microsoft.com/office/drawing/2014/main" id="{7B9A7777-9177-4C5A-9BCA-4AA615E02B89}"/>
              </a:ext>
            </a:extLst>
          </p:cNvPr>
          <p:cNvPicPr>
            <a:picLocks noChangeAspect="1"/>
          </p:cNvPicPr>
          <p:nvPr/>
        </p:nvPicPr>
        <p:blipFill rotWithShape="1">
          <a:blip r:embed="rId6">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sp>
        <p:nvSpPr>
          <p:cNvPr id="2" name="TextBox 1">
            <a:hlinkClick r:id="rId7" action="ppaction://hlinksldjump"/>
            <a:extLst>
              <a:ext uri="{FF2B5EF4-FFF2-40B4-BE49-F238E27FC236}">
                <a16:creationId xmlns:a16="http://schemas.microsoft.com/office/drawing/2014/main" id="{E690AE8D-A81B-96F1-B4F0-0E8453FB1B2F}"/>
              </a:ext>
            </a:extLst>
          </p:cNvPr>
          <p:cNvSpPr txBox="1"/>
          <p:nvPr/>
        </p:nvSpPr>
        <p:spPr>
          <a:xfrm>
            <a:off x="762874" y="5976983"/>
            <a:ext cx="1109919" cy="369332"/>
          </a:xfrm>
          <a:prstGeom prst="rect">
            <a:avLst/>
          </a:prstGeom>
          <a:noFill/>
        </p:spPr>
        <p:txBody>
          <a:bodyPr wrap="none" rtlCol="0">
            <a:spAutoFit/>
          </a:bodyPr>
          <a:lstStyle/>
          <a:p>
            <a:r>
              <a:rPr lang="en-US" u="sng" dirty="0">
                <a:solidFill>
                  <a:schemeClr val="tx2">
                    <a:lumMod val="50000"/>
                    <a:lumOff val="50000"/>
                  </a:schemeClr>
                </a:solidFill>
              </a:rPr>
              <a:t>More info</a:t>
            </a:r>
          </a:p>
        </p:txBody>
      </p:sp>
      <p:pic>
        <p:nvPicPr>
          <p:cNvPr id="8" name="Picture 7" descr="A blue circle with a white letter i and a white dot&#10;&#10;Description automatically generated">
            <a:extLst>
              <a:ext uri="{FF2B5EF4-FFF2-40B4-BE49-F238E27FC236}">
                <a16:creationId xmlns:a16="http://schemas.microsoft.com/office/drawing/2014/main" id="{8184EAA7-69A0-B325-F336-A2D5ED4504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9" name="TextBox 8">
            <a:extLst>
              <a:ext uri="{FF2B5EF4-FFF2-40B4-BE49-F238E27FC236}">
                <a16:creationId xmlns:a16="http://schemas.microsoft.com/office/drawing/2014/main" id="{AA4EF0C2-3766-D2A3-8B36-7CCB3DE927F0}"/>
              </a:ext>
            </a:extLst>
          </p:cNvPr>
          <p:cNvSpPr txBox="1"/>
          <p:nvPr/>
        </p:nvSpPr>
        <p:spPr>
          <a:xfrm>
            <a:off x="444499" y="4119997"/>
            <a:ext cx="3224472" cy="646331"/>
          </a:xfrm>
          <a:prstGeom prst="rect">
            <a:avLst/>
          </a:prstGeom>
          <a:noFill/>
        </p:spPr>
        <p:txBody>
          <a:bodyPr wrap="none" rtlCol="0">
            <a:spAutoFit/>
          </a:bodyPr>
          <a:lstStyle/>
          <a:p>
            <a:pPr marL="285750" indent="-285750">
              <a:buFont typeface="Arial" panose="020B0604020202020204" pitchFamily="34" charset="0"/>
              <a:buChar char="•"/>
            </a:pPr>
            <a:r>
              <a:rPr lang="en-US" dirty="0"/>
              <a:t>Great performance per watt</a:t>
            </a:r>
          </a:p>
          <a:p>
            <a:pPr marL="285750" indent="-285750">
              <a:buFont typeface="Arial" panose="020B0604020202020204" pitchFamily="34" charset="0"/>
              <a:buChar char="•"/>
            </a:pPr>
            <a:r>
              <a:rPr lang="en-US" dirty="0"/>
              <a:t>Highly configurable</a:t>
            </a:r>
          </a:p>
        </p:txBody>
      </p:sp>
    </p:spTree>
    <p:extLst>
      <p:ext uri="{BB962C8B-B14F-4D97-AF65-F5344CB8AC3E}">
        <p14:creationId xmlns:p14="http://schemas.microsoft.com/office/powerpoint/2010/main" val="870294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C068C6-09C2-7383-254F-691E644245C5}"/>
              </a:ext>
            </a:extLst>
          </p:cNvPr>
          <p:cNvGraphicFramePr>
            <a:graphicFrameLocks noGrp="1"/>
          </p:cNvGraphicFramePr>
          <p:nvPr>
            <p:extLst>
              <p:ext uri="{D42A27DB-BD31-4B8C-83A1-F6EECF244321}">
                <p14:modId xmlns:p14="http://schemas.microsoft.com/office/powerpoint/2010/main" val="2589341215"/>
              </p:ext>
            </p:extLst>
          </p:nvPr>
        </p:nvGraphicFramePr>
        <p:xfrm>
          <a:off x="426888" y="1425218"/>
          <a:ext cx="7382353" cy="239268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sz="1800" dirty="0">
                          <a:latin typeface="Ubuntu" panose="020B0504030602030204" pitchFamily="34" charset="0"/>
                        </a:rPr>
                        <a:t>Feature</a:t>
                      </a:r>
                    </a:p>
                  </a:txBody>
                  <a:tcPr>
                    <a:solidFill>
                      <a:schemeClr val="tx2">
                        <a:lumMod val="75000"/>
                        <a:lumOff val="25000"/>
                      </a:schemeClr>
                    </a:solidFill>
                  </a:tcPr>
                </a:tc>
                <a:tc>
                  <a:txBody>
                    <a:bodyPr/>
                    <a:lstStyle/>
                    <a:p>
                      <a:r>
                        <a:rPr lang="en-US" sz="1800"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sz="1800"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4 x Cortex A53 @ 1.3GHz </a:t>
                      </a:r>
                      <a:endParaRPr lang="en-US" sz="1800"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20 TOPs on Hailo 15H SOM</a:t>
                      </a:r>
                      <a:br>
                        <a:rPr lang="en-US" sz="1800" b="0" i="0" kern="1200" dirty="0">
                          <a:solidFill>
                            <a:schemeClr val="dk1"/>
                          </a:solidFill>
                          <a:effectLst/>
                          <a:latin typeface="Ubuntu" panose="020B0504030602030204" pitchFamily="34" charset="0"/>
                          <a:ea typeface="+mn-ea"/>
                          <a:cs typeface="+mn-cs"/>
                        </a:rPr>
                      </a:br>
                      <a:r>
                        <a:rPr lang="en-US" sz="1800" b="0" i="0" kern="1200" dirty="0">
                          <a:solidFill>
                            <a:schemeClr val="dk1"/>
                          </a:solidFill>
                          <a:effectLst/>
                          <a:latin typeface="Ubuntu" panose="020B0504030602030204" pitchFamily="34" charset="0"/>
                          <a:ea typeface="+mn-ea"/>
                          <a:cs typeface="+mn-cs"/>
                        </a:rPr>
                        <a:t>Hailo patented</a:t>
                      </a:r>
                      <a:endParaRPr lang="en-US" sz="1800"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sz="1800"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sz="1800" dirty="0">
                        <a:latin typeface="Ubuntu" panose="020B0504030602030204" pitchFamily="34" charset="0"/>
                      </a:endParaRPr>
                    </a:p>
                  </a:txBody>
                  <a:tcPr/>
                </a:tc>
                <a:extLst>
                  <a:ext uri="{0D108BD9-81ED-4DB2-BD59-A6C34878D82A}">
                    <a16:rowId xmlns:a16="http://schemas.microsoft.com/office/drawing/2014/main" val="60922134"/>
                  </a:ext>
                </a:extLst>
              </a:tr>
            </a:tbl>
          </a:graphicData>
        </a:graphic>
      </p:graphicFrame>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18</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Hailo 15H</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5" name="Picture 2" descr="Hailo 15 SOM Front3 (Large)">
            <a:extLst>
              <a:ext uri="{FF2B5EF4-FFF2-40B4-BE49-F238E27FC236}">
                <a16:creationId xmlns:a16="http://schemas.microsoft.com/office/drawing/2014/main" id="{02D43D09-7055-70AD-8F46-7C597B5298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851" t="13904" r="21667" b="7851"/>
          <a:stretch/>
        </p:blipFill>
        <p:spPr bwMode="auto">
          <a:xfrm rot="16200000">
            <a:off x="8723071" y="2371752"/>
            <a:ext cx="2361279" cy="1518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circle with a white square in it&#10;&#10;Description automatically generated">
            <a:extLst>
              <a:ext uri="{FF2B5EF4-FFF2-40B4-BE49-F238E27FC236}">
                <a16:creationId xmlns:a16="http://schemas.microsoft.com/office/drawing/2014/main" id="{C19CC169-AC6D-B986-2DE6-BA7290931CDC}"/>
              </a:ext>
            </a:extLst>
          </p:cNvPr>
          <p:cNvPicPr>
            <a:picLocks noChangeAspect="1"/>
          </p:cNvPicPr>
          <p:nvPr/>
        </p:nvPicPr>
        <p:blipFill rotWithShape="1">
          <a:blip r:embed="rId6">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sp>
        <p:nvSpPr>
          <p:cNvPr id="3" name="TextBox 2">
            <a:hlinkClick r:id="rId7" action="ppaction://hlinksldjump"/>
            <a:extLst>
              <a:ext uri="{FF2B5EF4-FFF2-40B4-BE49-F238E27FC236}">
                <a16:creationId xmlns:a16="http://schemas.microsoft.com/office/drawing/2014/main" id="{19CB0DF9-1586-F359-F8D0-B36121AE657A}"/>
              </a:ext>
            </a:extLst>
          </p:cNvPr>
          <p:cNvSpPr txBox="1"/>
          <p:nvPr/>
        </p:nvSpPr>
        <p:spPr>
          <a:xfrm>
            <a:off x="762874" y="5976983"/>
            <a:ext cx="1109919" cy="369332"/>
          </a:xfrm>
          <a:prstGeom prst="rect">
            <a:avLst/>
          </a:prstGeom>
          <a:noFill/>
        </p:spPr>
        <p:txBody>
          <a:bodyPr wrap="none" rtlCol="0">
            <a:spAutoFit/>
          </a:bodyPr>
          <a:lstStyle/>
          <a:p>
            <a:r>
              <a:rPr lang="en-US" u="sng" dirty="0">
                <a:solidFill>
                  <a:schemeClr val="tx2">
                    <a:lumMod val="50000"/>
                    <a:lumOff val="50000"/>
                  </a:schemeClr>
                </a:solidFill>
              </a:rPr>
              <a:t>More info</a:t>
            </a:r>
          </a:p>
        </p:txBody>
      </p:sp>
      <p:pic>
        <p:nvPicPr>
          <p:cNvPr id="6" name="Picture 5" descr="A blue circle with a white letter i and a white dot&#10;&#10;Description automatically generated">
            <a:extLst>
              <a:ext uri="{FF2B5EF4-FFF2-40B4-BE49-F238E27FC236}">
                <a16:creationId xmlns:a16="http://schemas.microsoft.com/office/drawing/2014/main" id="{06EAF171-6B8E-D577-A39A-6CDF65CEFB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Tree>
    <p:extLst>
      <p:ext uri="{BB962C8B-B14F-4D97-AF65-F5344CB8AC3E}">
        <p14:creationId xmlns:p14="http://schemas.microsoft.com/office/powerpoint/2010/main" val="709794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19</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i.MX 8MP</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Picture 2" descr="i.MX8 Plus front">
            <a:extLst>
              <a:ext uri="{FF2B5EF4-FFF2-40B4-BE49-F238E27FC236}">
                <a16:creationId xmlns:a16="http://schemas.microsoft.com/office/drawing/2014/main" id="{A1A249FA-2B67-019D-D95B-4C35CC78A5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42" t="26142" r="22894" b="25742"/>
          <a:stretch/>
        </p:blipFill>
        <p:spPr bwMode="auto">
          <a:xfrm rot="16200000">
            <a:off x="8401731" y="1969511"/>
            <a:ext cx="1763341" cy="11556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4A304C-14BB-FC68-9586-89731DAC3E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0636" y="3811567"/>
            <a:ext cx="4461364" cy="304643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8FB9A8D-AD39-F695-F15A-CFAAB0CDF936}"/>
              </a:ext>
            </a:extLst>
          </p:cNvPr>
          <p:cNvCxnSpPr>
            <a:cxnSpLocks/>
          </p:cNvCxnSpPr>
          <p:nvPr/>
        </p:nvCxnSpPr>
        <p:spPr>
          <a:xfrm>
            <a:off x="9191297" y="2606145"/>
            <a:ext cx="0" cy="2728638"/>
          </a:xfrm>
          <a:prstGeom prst="straightConnector1">
            <a:avLst/>
          </a:prstGeom>
          <a:ln>
            <a:solidFill>
              <a:srgbClr val="FF4343"/>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a:extLst>
              <a:ext uri="{FF2B5EF4-FFF2-40B4-BE49-F238E27FC236}">
                <a16:creationId xmlns:a16="http://schemas.microsoft.com/office/drawing/2014/main" id="{6E84D2E3-EDDE-F31B-A457-04A9B0329028}"/>
              </a:ext>
            </a:extLst>
          </p:cNvPr>
          <p:cNvGraphicFramePr>
            <a:graphicFrameLocks noGrp="1"/>
          </p:cNvGraphicFramePr>
          <p:nvPr>
            <p:extLst>
              <p:ext uri="{D42A27DB-BD31-4B8C-83A1-F6EECF244321}">
                <p14:modId xmlns:p14="http://schemas.microsoft.com/office/powerpoint/2010/main" val="552212283"/>
              </p:ext>
            </p:extLst>
          </p:nvPr>
        </p:nvGraphicFramePr>
        <p:xfrm>
          <a:off x="548805" y="1418887"/>
          <a:ext cx="7382353" cy="202184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NXP i.MX 8M </a:t>
                      </a:r>
                      <a:r>
                        <a:rPr lang="en-US" sz="1800" b="0" i="0" kern="1200">
                          <a:solidFill>
                            <a:schemeClr val="dk1"/>
                          </a:solidFill>
                          <a:effectLst/>
                          <a:latin typeface="Ubuntu" panose="020B0504030602030204" pitchFamily="34" charset="0"/>
                          <a:ea typeface="+mn-ea"/>
                          <a:cs typeface="+mn-cs"/>
                        </a:rPr>
                        <a:t>Plus </a:t>
                      </a:r>
                      <a:br>
                        <a:rPr lang="en-US" sz="1800" b="0" i="0" kern="1200">
                          <a:solidFill>
                            <a:schemeClr val="dk1"/>
                          </a:solidFill>
                          <a:effectLst/>
                          <a:latin typeface="Ubuntu" panose="020B0504030602030204" pitchFamily="34" charset="0"/>
                          <a:ea typeface="+mn-ea"/>
                          <a:cs typeface="+mn-cs"/>
                        </a:rPr>
                      </a:br>
                      <a:r>
                        <a:rPr lang="en-US" sz="1800" b="0" i="0" kern="1200">
                          <a:solidFill>
                            <a:schemeClr val="dk1"/>
                          </a:solidFill>
                          <a:effectLst/>
                          <a:latin typeface="Ubuntu" panose="020B0504030602030204" pitchFamily="34" charset="0"/>
                          <a:ea typeface="+mn-ea"/>
                          <a:cs typeface="+mn-cs"/>
                        </a:rPr>
                        <a:t>4x </a:t>
                      </a:r>
                      <a:r>
                        <a:rPr lang="en-US" sz="1800" b="0" i="0" kern="1200" dirty="0">
                          <a:solidFill>
                            <a:schemeClr val="dk1"/>
                          </a:solidFill>
                          <a:effectLst/>
                          <a:latin typeface="Ubuntu" panose="020B0504030602030204" pitchFamily="34" charset="0"/>
                          <a:ea typeface="+mn-ea"/>
                          <a:cs typeface="+mn-cs"/>
                        </a:rPr>
                        <a:t>Arm® Cortex®-A53 @1.8 GHz</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dirty="0">
                        <a:latin typeface="Ubuntu" panose="020B0504030602030204" pitchFamily="34" charset="0"/>
                      </a:endParaRPr>
                    </a:p>
                  </a:txBody>
                  <a:tcPr/>
                </a:tc>
                <a:extLst>
                  <a:ext uri="{0D108BD9-81ED-4DB2-BD59-A6C34878D82A}">
                    <a16:rowId xmlns:a16="http://schemas.microsoft.com/office/drawing/2014/main" val="251763995"/>
                  </a:ext>
                </a:extLst>
              </a:tr>
            </a:tbl>
          </a:graphicData>
        </a:graphic>
      </p:graphicFrame>
      <p:pic>
        <p:nvPicPr>
          <p:cNvPr id="10" name="Picture 9" descr="A blue circle with a white square in it&#10;&#10;Description automatically generated">
            <a:extLst>
              <a:ext uri="{FF2B5EF4-FFF2-40B4-BE49-F238E27FC236}">
                <a16:creationId xmlns:a16="http://schemas.microsoft.com/office/drawing/2014/main" id="{0FB6E0D8-8912-E4A0-F7CC-5BA434D92D2B}"/>
              </a:ext>
            </a:extLst>
          </p:cNvPr>
          <p:cNvPicPr>
            <a:picLocks noChangeAspect="1"/>
          </p:cNvPicPr>
          <p:nvPr/>
        </p:nvPicPr>
        <p:blipFill rotWithShape="1">
          <a:blip r:embed="rId7">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sp>
        <p:nvSpPr>
          <p:cNvPr id="2" name="TextBox 1">
            <a:hlinkClick r:id="rId8" action="ppaction://hlinksldjump"/>
            <a:extLst>
              <a:ext uri="{FF2B5EF4-FFF2-40B4-BE49-F238E27FC236}">
                <a16:creationId xmlns:a16="http://schemas.microsoft.com/office/drawing/2014/main" id="{BA94DA98-8473-A790-7B3C-64F465A34FB8}"/>
              </a:ext>
            </a:extLst>
          </p:cNvPr>
          <p:cNvSpPr txBox="1"/>
          <p:nvPr/>
        </p:nvSpPr>
        <p:spPr>
          <a:xfrm>
            <a:off x="762874" y="5976983"/>
            <a:ext cx="1109919" cy="369332"/>
          </a:xfrm>
          <a:prstGeom prst="rect">
            <a:avLst/>
          </a:prstGeom>
          <a:noFill/>
        </p:spPr>
        <p:txBody>
          <a:bodyPr wrap="none" rtlCol="0">
            <a:spAutoFit/>
          </a:bodyPr>
          <a:lstStyle/>
          <a:p>
            <a:r>
              <a:rPr lang="en-US" u="sng" dirty="0">
                <a:solidFill>
                  <a:schemeClr val="tx2">
                    <a:lumMod val="50000"/>
                    <a:lumOff val="50000"/>
                  </a:schemeClr>
                </a:solidFill>
              </a:rPr>
              <a:t>More info</a:t>
            </a:r>
          </a:p>
        </p:txBody>
      </p:sp>
      <p:pic>
        <p:nvPicPr>
          <p:cNvPr id="5" name="Picture 4" descr="A blue circle with a white letter i and a white dot&#10;&#10;Description automatically generated">
            <a:extLst>
              <a:ext uri="{FF2B5EF4-FFF2-40B4-BE49-F238E27FC236}">
                <a16:creationId xmlns:a16="http://schemas.microsoft.com/office/drawing/2014/main" id="{5DBFAAA2-958F-A66F-264A-79A2C42CD0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Tree>
    <p:extLst>
      <p:ext uri="{BB962C8B-B14F-4D97-AF65-F5344CB8AC3E}">
        <p14:creationId xmlns:p14="http://schemas.microsoft.com/office/powerpoint/2010/main" val="3145832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1</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Introduction</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2815227"/>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5</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Challenges &amp; constraints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20</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7" name="Picture 6" descr="A blue circle with a white cloud and circuit lines&#10;&#10;Description automatically generated">
            <a:extLst>
              <a:ext uri="{FF2B5EF4-FFF2-40B4-BE49-F238E27FC236}">
                <a16:creationId xmlns:a16="http://schemas.microsoft.com/office/drawing/2014/main" id="{BB4973B2-BE8F-9770-B359-9924D8832F70}"/>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239971" y="2416310"/>
            <a:ext cx="715551" cy="745050"/>
          </a:xfrm>
          <a:prstGeom prst="rect">
            <a:avLst/>
          </a:prstGeom>
        </p:spPr>
      </p:pic>
    </p:spTree>
    <p:extLst>
      <p:ext uri="{BB962C8B-B14F-4D97-AF65-F5344CB8AC3E}">
        <p14:creationId xmlns:p14="http://schemas.microsoft.com/office/powerpoint/2010/main" val="2899715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21</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Software challenges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85647216-5F7A-AA5A-6D16-F442B7C94EBF}"/>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Hailo’s infrastructure lacks a wide community</a:t>
            </a:r>
          </a:p>
          <a:p>
            <a:pPr>
              <a:lnSpc>
                <a:spcPct val="150000"/>
              </a:lnSpc>
            </a:pPr>
            <a:r>
              <a:rPr lang="en-US" dirty="0">
                <a:latin typeface="Ubuntu" panose="020B0504030602030204" pitchFamily="34" charset="0"/>
              </a:rPr>
              <a:t>Hailo’s tools are complex to understand</a:t>
            </a:r>
          </a:p>
          <a:p>
            <a:pPr>
              <a:lnSpc>
                <a:spcPct val="150000"/>
              </a:lnSpc>
            </a:pPr>
            <a:r>
              <a:rPr lang="en-US" dirty="0">
                <a:latin typeface="Ubuntu" panose="020B0504030602030204" pitchFamily="34" charset="0"/>
              </a:rPr>
              <a:t>AI model training to a sufficient level requires resources</a:t>
            </a:r>
          </a:p>
        </p:txBody>
      </p:sp>
      <p:pic>
        <p:nvPicPr>
          <p:cNvPr id="11" name="Picture 10" descr="A blue circle with a white cloud and circuit lines&#10;&#10;Description automatically generated">
            <a:extLst>
              <a:ext uri="{FF2B5EF4-FFF2-40B4-BE49-F238E27FC236}">
                <a16:creationId xmlns:a16="http://schemas.microsoft.com/office/drawing/2014/main" id="{EAD34E03-EBAB-A115-E2BC-01A5E8640B5E}"/>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44499" y="451793"/>
            <a:ext cx="546426" cy="568953"/>
          </a:xfrm>
          <a:prstGeom prst="rect">
            <a:avLst/>
          </a:prstGeom>
        </p:spPr>
      </p:pic>
    </p:spTree>
    <p:extLst>
      <p:ext uri="{BB962C8B-B14F-4D97-AF65-F5344CB8AC3E}">
        <p14:creationId xmlns:p14="http://schemas.microsoft.com/office/powerpoint/2010/main" val="1465489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22</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Hardware constraints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3" name="Content Placeholder 2">
            <a:extLst>
              <a:ext uri="{FF2B5EF4-FFF2-40B4-BE49-F238E27FC236}">
                <a16:creationId xmlns:a16="http://schemas.microsoft.com/office/drawing/2014/main" id="{85F542F1-EDEA-B3FF-D7F2-9705D24D340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Low power consumption limits performance</a:t>
            </a:r>
          </a:p>
          <a:p>
            <a:pPr>
              <a:lnSpc>
                <a:spcPct val="150000"/>
              </a:lnSpc>
            </a:pPr>
            <a:r>
              <a:rPr lang="en-US" dirty="0">
                <a:latin typeface="Ubuntu" panose="020B0504030602030204" pitchFamily="34" charset="0"/>
              </a:rPr>
              <a:t>The scope of the project does not allow development of a custom carrier board</a:t>
            </a:r>
          </a:p>
        </p:txBody>
      </p:sp>
      <p:pic>
        <p:nvPicPr>
          <p:cNvPr id="5" name="Picture 4" descr="A blue circle with a white cloud and circuit lines&#10;&#10;Description automatically generated">
            <a:extLst>
              <a:ext uri="{FF2B5EF4-FFF2-40B4-BE49-F238E27FC236}">
                <a16:creationId xmlns:a16="http://schemas.microsoft.com/office/drawing/2014/main" id="{17B1BCD8-DFE3-1A13-37DC-D7702351517D}"/>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44499" y="451793"/>
            <a:ext cx="546426" cy="568953"/>
          </a:xfrm>
          <a:prstGeom prst="rect">
            <a:avLst/>
          </a:prstGeom>
        </p:spPr>
      </p:pic>
    </p:spTree>
    <p:extLst>
      <p:ext uri="{BB962C8B-B14F-4D97-AF65-F5344CB8AC3E}">
        <p14:creationId xmlns:p14="http://schemas.microsoft.com/office/powerpoint/2010/main" val="2342342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23</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Physical Challenges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3" name="Content Placeholder 2">
            <a:extLst>
              <a:ext uri="{FF2B5EF4-FFF2-40B4-BE49-F238E27FC236}">
                <a16:creationId xmlns:a16="http://schemas.microsoft.com/office/drawing/2014/main" id="{85F542F1-EDEA-B3FF-D7F2-9705D24D340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Sunglasses prevents detection</a:t>
            </a:r>
          </a:p>
          <a:p>
            <a:pPr>
              <a:lnSpc>
                <a:spcPct val="150000"/>
              </a:lnSpc>
            </a:pPr>
            <a:r>
              <a:rPr lang="en-US" dirty="0">
                <a:latin typeface="Ubuntu" panose="020B0504030602030204" pitchFamily="34" charset="0"/>
              </a:rPr>
              <a:t>Lighting conditions</a:t>
            </a:r>
          </a:p>
        </p:txBody>
      </p:sp>
      <p:pic>
        <p:nvPicPr>
          <p:cNvPr id="2" name="Picture 1" descr="A blue circle with a white cloud and circuit lines&#10;&#10;Description automatically generated">
            <a:extLst>
              <a:ext uri="{FF2B5EF4-FFF2-40B4-BE49-F238E27FC236}">
                <a16:creationId xmlns:a16="http://schemas.microsoft.com/office/drawing/2014/main" id="{5E676BEE-B196-D24E-5490-C04797E6F534}"/>
              </a:ext>
            </a:extLst>
          </p:cNvPr>
          <p:cNvPicPr>
            <a:picLocks noChangeAspect="1"/>
          </p:cNvPicPr>
          <p:nvPr/>
        </p:nvPicPr>
        <p:blipFill rotWithShape="1">
          <a:blip r:embed="rId5">
            <a:extLst>
              <a:ext uri="{28A0092B-C50C-407E-A947-70E740481C1C}">
                <a14:useLocalDpi xmlns:a14="http://schemas.microsoft.com/office/drawing/2010/main" val="0"/>
              </a:ext>
            </a:extLst>
          </a:blip>
          <a:srcRect l="23060" r="22917"/>
          <a:stretch/>
        </p:blipFill>
        <p:spPr>
          <a:xfrm>
            <a:off x="444499" y="451793"/>
            <a:ext cx="546426" cy="568953"/>
          </a:xfrm>
          <a:prstGeom prst="rect">
            <a:avLst/>
          </a:prstGeom>
        </p:spPr>
      </p:pic>
      <p:pic>
        <p:nvPicPr>
          <p:cNvPr id="6" name="Picture 5" descr="A person with green dots on his face&#10;&#10;Description automatically generated">
            <a:extLst>
              <a:ext uri="{FF2B5EF4-FFF2-40B4-BE49-F238E27FC236}">
                <a16:creationId xmlns:a16="http://schemas.microsoft.com/office/drawing/2014/main" id="{B3303595-2308-5A21-7A39-63F57D047C91}"/>
              </a:ext>
            </a:extLst>
          </p:cNvPr>
          <p:cNvPicPr>
            <a:picLocks noChangeAspect="1"/>
          </p:cNvPicPr>
          <p:nvPr/>
        </p:nvPicPr>
        <p:blipFill rotWithShape="1">
          <a:blip r:embed="rId6">
            <a:extLst>
              <a:ext uri="{28A0092B-C50C-407E-A947-70E740481C1C}">
                <a14:useLocalDpi xmlns:a14="http://schemas.microsoft.com/office/drawing/2010/main" val="0"/>
              </a:ext>
            </a:extLst>
          </a:blip>
          <a:srcRect t="8925"/>
          <a:stretch/>
        </p:blipFill>
        <p:spPr>
          <a:xfrm>
            <a:off x="1154543" y="3584062"/>
            <a:ext cx="4295380" cy="2963078"/>
          </a:xfrm>
          <a:prstGeom prst="rect">
            <a:avLst/>
          </a:prstGeom>
        </p:spPr>
      </p:pic>
    </p:spTree>
    <p:extLst>
      <p:ext uri="{BB962C8B-B14F-4D97-AF65-F5344CB8AC3E}">
        <p14:creationId xmlns:p14="http://schemas.microsoft.com/office/powerpoint/2010/main" val="1470345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6</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Testing Plan</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24</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4" name="Picture 3" descr="A blue circle with a white check mark in it&#10;&#10;Description automatically generated">
            <a:extLst>
              <a:ext uri="{FF2B5EF4-FFF2-40B4-BE49-F238E27FC236}">
                <a16:creationId xmlns:a16="http://schemas.microsoft.com/office/drawing/2014/main" id="{4E191182-ECC3-106D-36AB-12C6F34875CC}"/>
              </a:ext>
            </a:extLst>
          </p:cNvPr>
          <p:cNvPicPr>
            <a:picLocks noChangeAspect="1"/>
          </p:cNvPicPr>
          <p:nvPr/>
        </p:nvPicPr>
        <p:blipFill rotWithShape="1">
          <a:blip r:embed="rId5">
            <a:extLst>
              <a:ext uri="{28A0092B-C50C-407E-A947-70E740481C1C}">
                <a14:useLocalDpi xmlns:a14="http://schemas.microsoft.com/office/drawing/2010/main" val="0"/>
              </a:ext>
            </a:extLst>
          </a:blip>
          <a:srcRect l="30963" t="11288" r="27730" b="14319"/>
          <a:stretch/>
        </p:blipFill>
        <p:spPr>
          <a:xfrm>
            <a:off x="3980953" y="2476952"/>
            <a:ext cx="735456" cy="745049"/>
          </a:xfrm>
          <a:prstGeom prst="rect">
            <a:avLst/>
          </a:prstGeom>
        </p:spPr>
      </p:pic>
    </p:spTree>
    <p:extLst>
      <p:ext uri="{BB962C8B-B14F-4D97-AF65-F5344CB8AC3E}">
        <p14:creationId xmlns:p14="http://schemas.microsoft.com/office/powerpoint/2010/main" val="1422984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25</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Hardware Validation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graphicFrame>
        <p:nvGraphicFramePr>
          <p:cNvPr id="2" name="Table 1">
            <a:extLst>
              <a:ext uri="{FF2B5EF4-FFF2-40B4-BE49-F238E27FC236}">
                <a16:creationId xmlns:a16="http://schemas.microsoft.com/office/drawing/2014/main" id="{47873C5D-CB62-D3CD-3FFE-A7360CAF9271}"/>
              </a:ext>
            </a:extLst>
          </p:cNvPr>
          <p:cNvGraphicFramePr>
            <a:graphicFrameLocks noGrp="1"/>
          </p:cNvGraphicFramePr>
          <p:nvPr>
            <p:extLst>
              <p:ext uri="{D42A27DB-BD31-4B8C-83A1-F6EECF244321}">
                <p14:modId xmlns:p14="http://schemas.microsoft.com/office/powerpoint/2010/main" val="2383876124"/>
              </p:ext>
            </p:extLst>
          </p:nvPr>
        </p:nvGraphicFramePr>
        <p:xfrm>
          <a:off x="838199" y="1690688"/>
          <a:ext cx="10804635" cy="2123440"/>
        </p:xfrm>
        <a:graphic>
          <a:graphicData uri="http://schemas.openxmlformats.org/drawingml/2006/table">
            <a:tbl>
              <a:tblPr firstRow="1" bandRow="1">
                <a:tableStyleId>{5C22544A-7EE6-4342-B048-85BDC9FD1C3A}</a:tableStyleId>
              </a:tblPr>
              <a:tblGrid>
                <a:gridCol w="1644870">
                  <a:extLst>
                    <a:ext uri="{9D8B030D-6E8A-4147-A177-3AD203B41FA5}">
                      <a16:colId xmlns:a16="http://schemas.microsoft.com/office/drawing/2014/main" val="1652400268"/>
                    </a:ext>
                  </a:extLst>
                </a:gridCol>
                <a:gridCol w="4729655">
                  <a:extLst>
                    <a:ext uri="{9D8B030D-6E8A-4147-A177-3AD203B41FA5}">
                      <a16:colId xmlns:a16="http://schemas.microsoft.com/office/drawing/2014/main" val="2376608059"/>
                    </a:ext>
                  </a:extLst>
                </a:gridCol>
                <a:gridCol w="4430110">
                  <a:extLst>
                    <a:ext uri="{9D8B030D-6E8A-4147-A177-3AD203B41FA5}">
                      <a16:colId xmlns:a16="http://schemas.microsoft.com/office/drawing/2014/main" val="3684257408"/>
                    </a:ext>
                  </a:extLst>
                </a:gridCol>
              </a:tblGrid>
              <a:tr h="370840">
                <a:tc>
                  <a:txBody>
                    <a:bodyPr/>
                    <a:lstStyle/>
                    <a:p>
                      <a:r>
                        <a:rPr lang="en-US" dirty="0">
                          <a:latin typeface="Ubuntu" panose="020B0504030602030204" pitchFamily="34" charset="0"/>
                        </a:rPr>
                        <a:t>Category</a:t>
                      </a:r>
                    </a:p>
                  </a:txBody>
                  <a:tcPr>
                    <a:solidFill>
                      <a:schemeClr val="tx2">
                        <a:lumMod val="75000"/>
                        <a:lumOff val="25000"/>
                      </a:schemeClr>
                    </a:solidFill>
                  </a:tcPr>
                </a:tc>
                <a:tc>
                  <a:txBody>
                    <a:bodyPr/>
                    <a:lstStyle/>
                    <a:p>
                      <a:r>
                        <a:rPr lang="en-US" dirty="0">
                          <a:latin typeface="Ubuntu" panose="020B0504030602030204" pitchFamily="34" charset="0"/>
                        </a:rPr>
                        <a:t>Test</a:t>
                      </a:r>
                    </a:p>
                  </a:txBody>
                  <a:tcPr>
                    <a:solidFill>
                      <a:schemeClr val="tx2">
                        <a:lumMod val="75000"/>
                        <a:lumOff val="25000"/>
                      </a:schemeClr>
                    </a:solidFill>
                  </a:tcPr>
                </a:tc>
                <a:tc>
                  <a:txBody>
                    <a:bodyPr/>
                    <a:lstStyle/>
                    <a:p>
                      <a:r>
                        <a:rPr lang="en-US" dirty="0">
                          <a:latin typeface="Ubuntu" panose="020B0504030602030204" pitchFamily="34" charset="0"/>
                        </a:rPr>
                        <a:t>Expected result</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dirty="0">
                          <a:latin typeface="Ubuntu" panose="020B0504030602030204" pitchFamily="34" charset="0"/>
                        </a:rPr>
                        <a:t>Reliability</a:t>
                      </a:r>
                    </a:p>
                  </a:txBody>
                  <a:tcPr/>
                </a:tc>
                <a:tc>
                  <a:txBody>
                    <a:bodyPr/>
                    <a:lstStyle/>
                    <a:p>
                      <a:r>
                        <a:rPr lang="en-US" dirty="0">
                          <a:latin typeface="Ubuntu" panose="020B0504030602030204" pitchFamily="34" charset="0"/>
                        </a:rPr>
                        <a:t>Oven testing in </a:t>
                      </a:r>
                      <a:r>
                        <a:rPr lang="en-US" sz="1800" b="0" i="0" kern="1200" dirty="0">
                          <a:solidFill>
                            <a:schemeClr val="dk1"/>
                          </a:solidFill>
                          <a:effectLst/>
                          <a:latin typeface="Ubuntu" panose="020B0504030602030204" pitchFamily="34" charset="0"/>
                          <a:ea typeface="+mn-ea"/>
                          <a:cs typeface="+mn-cs"/>
                        </a:rPr>
                        <a:t>-40ºC to 85ºC</a:t>
                      </a:r>
                      <a:endParaRPr lang="en-US" dirty="0">
                        <a:latin typeface="Ubuntu" panose="020B0504030602030204" pitchFamily="34" charset="0"/>
                      </a:endParaRPr>
                    </a:p>
                  </a:txBody>
                  <a:tcPr/>
                </a:tc>
                <a:tc>
                  <a:txBody>
                    <a:bodyPr/>
                    <a:lstStyle/>
                    <a:p>
                      <a:r>
                        <a:rPr lang="en-US" dirty="0">
                          <a:latin typeface="Ubuntu" panose="020B0504030602030204" pitchFamily="34" charset="0"/>
                        </a:rPr>
                        <a:t>Stable system with no crashes</a:t>
                      </a:r>
                    </a:p>
                  </a:txBody>
                  <a:tcPr/>
                </a:tc>
                <a:extLst>
                  <a:ext uri="{0D108BD9-81ED-4DB2-BD59-A6C34878D82A}">
                    <a16:rowId xmlns:a16="http://schemas.microsoft.com/office/drawing/2014/main" val="29111258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Stability</a:t>
                      </a:r>
                    </a:p>
                  </a:txBody>
                  <a:tcPr/>
                </a:tc>
                <a:tc>
                  <a:txBody>
                    <a:bodyPr/>
                    <a:lstStyle/>
                    <a:p>
                      <a:r>
                        <a:rPr lang="en-US" dirty="0">
                          <a:latin typeface="Ubuntu" panose="020B0504030602030204" pitchFamily="34" charset="0"/>
                        </a:rPr>
                        <a:t>MemTester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Stable system with memory errors</a:t>
                      </a:r>
                    </a:p>
                  </a:txBody>
                  <a:tcPr/>
                </a:tc>
                <a:extLst>
                  <a:ext uri="{0D108BD9-81ED-4DB2-BD59-A6C34878D82A}">
                    <a16:rowId xmlns:a16="http://schemas.microsoft.com/office/drawing/2014/main" val="3520766156"/>
                  </a:ext>
                </a:extLst>
              </a:tr>
              <a:tr h="370840">
                <a:tc>
                  <a:txBody>
                    <a:bodyPr/>
                    <a:lstStyle/>
                    <a:p>
                      <a:r>
                        <a:rPr lang="en-US" dirty="0">
                          <a:latin typeface="Ubuntu" panose="020B0504030602030204" pitchFamily="34" charset="0"/>
                        </a:rPr>
                        <a:t>Functionality</a:t>
                      </a:r>
                    </a:p>
                  </a:txBody>
                  <a:tcPr/>
                </a:tc>
                <a:tc>
                  <a:txBody>
                    <a:bodyPr/>
                    <a:lstStyle/>
                    <a:p>
                      <a:r>
                        <a:rPr lang="en-US" dirty="0">
                          <a:latin typeface="Ubuntu" panose="020B0504030602030204" pitchFamily="34" charset="0"/>
                        </a:rPr>
                        <a:t>Overall interface testing</a:t>
                      </a:r>
                    </a:p>
                  </a:txBody>
                  <a:tcPr/>
                </a:tc>
                <a:tc>
                  <a:txBody>
                    <a:bodyPr/>
                    <a:lstStyle/>
                    <a:p>
                      <a:r>
                        <a:rPr lang="en-US" dirty="0">
                          <a:latin typeface="Ubuntu" panose="020B0504030602030204" pitchFamily="34" charset="0"/>
                        </a:rPr>
                        <a:t>All interfaces are functional</a:t>
                      </a:r>
                    </a:p>
                  </a:txBody>
                  <a:tcPr/>
                </a:tc>
                <a:extLst>
                  <a:ext uri="{0D108BD9-81ED-4DB2-BD59-A6C34878D82A}">
                    <a16:rowId xmlns:a16="http://schemas.microsoft.com/office/drawing/2014/main" val="181499967"/>
                  </a:ext>
                </a:extLst>
              </a:tr>
              <a:tr h="370840">
                <a:tc>
                  <a:txBody>
                    <a:bodyPr/>
                    <a:lstStyle/>
                    <a:p>
                      <a:r>
                        <a:rPr lang="en-US" dirty="0">
                          <a:latin typeface="Ubuntu" panose="020B0504030602030204" pitchFamily="34" charset="0"/>
                        </a:rPr>
                        <a:t>AI usage</a:t>
                      </a:r>
                    </a:p>
                  </a:txBody>
                  <a:tcPr/>
                </a:tc>
                <a:tc>
                  <a:txBody>
                    <a:bodyPr/>
                    <a:lstStyle/>
                    <a:p>
                      <a:r>
                        <a:rPr lang="en-US" dirty="0">
                          <a:latin typeface="Ubuntu" panose="020B0504030602030204" pitchFamily="34" charset="0"/>
                        </a:rPr>
                        <a:t>NPU self diagnosis</a:t>
                      </a:r>
                    </a:p>
                  </a:txBody>
                  <a:tcPr/>
                </a:tc>
                <a:tc>
                  <a:txBody>
                    <a:bodyPr/>
                    <a:lstStyle/>
                    <a:p>
                      <a:r>
                        <a:rPr lang="en-US" dirty="0">
                          <a:latin typeface="Ubuntu" panose="020B0504030602030204" pitchFamily="34" charset="0"/>
                        </a:rPr>
                        <a:t>Firmware is able to communicate with NPU</a:t>
                      </a:r>
                    </a:p>
                  </a:txBody>
                  <a:tcPr/>
                </a:tc>
                <a:extLst>
                  <a:ext uri="{0D108BD9-81ED-4DB2-BD59-A6C34878D82A}">
                    <a16:rowId xmlns:a16="http://schemas.microsoft.com/office/drawing/2014/main" val="3149444843"/>
                  </a:ext>
                </a:extLst>
              </a:tr>
            </a:tbl>
          </a:graphicData>
        </a:graphic>
      </p:graphicFrame>
      <p:pic>
        <p:nvPicPr>
          <p:cNvPr id="5" name="Picture 4" descr="A blue circle with a white check mark in it&#10;&#10;Description automatically generated">
            <a:extLst>
              <a:ext uri="{FF2B5EF4-FFF2-40B4-BE49-F238E27FC236}">
                <a16:creationId xmlns:a16="http://schemas.microsoft.com/office/drawing/2014/main" id="{6AC3048A-FD1C-E442-CF93-44C65130EA5F}"/>
              </a:ext>
            </a:extLst>
          </p:cNvPr>
          <p:cNvPicPr>
            <a:picLocks noChangeAspect="1"/>
          </p:cNvPicPr>
          <p:nvPr/>
        </p:nvPicPr>
        <p:blipFill rotWithShape="1">
          <a:blip r:embed="rId5">
            <a:extLst>
              <a:ext uri="{28A0092B-C50C-407E-A947-70E740481C1C}">
                <a14:useLocalDpi xmlns:a14="http://schemas.microsoft.com/office/drawing/2010/main" val="0"/>
              </a:ext>
            </a:extLst>
          </a:blip>
          <a:srcRect l="30963" t="11288" r="27730" b="14319"/>
          <a:stretch/>
        </p:blipFill>
        <p:spPr>
          <a:xfrm>
            <a:off x="568337" y="450589"/>
            <a:ext cx="539723" cy="546763"/>
          </a:xfrm>
          <a:prstGeom prst="rect">
            <a:avLst/>
          </a:prstGeom>
        </p:spPr>
      </p:pic>
    </p:spTree>
    <p:extLst>
      <p:ext uri="{BB962C8B-B14F-4D97-AF65-F5344CB8AC3E}">
        <p14:creationId xmlns:p14="http://schemas.microsoft.com/office/powerpoint/2010/main" val="3466117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26</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Software Validation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graphicFrame>
        <p:nvGraphicFramePr>
          <p:cNvPr id="5" name="Table 4">
            <a:extLst>
              <a:ext uri="{FF2B5EF4-FFF2-40B4-BE49-F238E27FC236}">
                <a16:creationId xmlns:a16="http://schemas.microsoft.com/office/drawing/2014/main" id="{660F286E-0A39-F7FB-33A0-9183FEF4EE23}"/>
              </a:ext>
            </a:extLst>
          </p:cNvPr>
          <p:cNvGraphicFramePr>
            <a:graphicFrameLocks noGrp="1"/>
          </p:cNvGraphicFramePr>
          <p:nvPr>
            <p:extLst>
              <p:ext uri="{D42A27DB-BD31-4B8C-83A1-F6EECF244321}">
                <p14:modId xmlns:p14="http://schemas.microsoft.com/office/powerpoint/2010/main" val="3440126916"/>
              </p:ext>
            </p:extLst>
          </p:nvPr>
        </p:nvGraphicFramePr>
        <p:xfrm>
          <a:off x="838199" y="1690688"/>
          <a:ext cx="10804635" cy="3302000"/>
        </p:xfrm>
        <a:graphic>
          <a:graphicData uri="http://schemas.openxmlformats.org/drawingml/2006/table">
            <a:tbl>
              <a:tblPr firstRow="1" bandRow="1">
                <a:tableStyleId>{5C22544A-7EE6-4342-B048-85BDC9FD1C3A}</a:tableStyleId>
              </a:tblPr>
              <a:tblGrid>
                <a:gridCol w="1644870">
                  <a:extLst>
                    <a:ext uri="{9D8B030D-6E8A-4147-A177-3AD203B41FA5}">
                      <a16:colId xmlns:a16="http://schemas.microsoft.com/office/drawing/2014/main" val="1652400268"/>
                    </a:ext>
                  </a:extLst>
                </a:gridCol>
                <a:gridCol w="4729655">
                  <a:extLst>
                    <a:ext uri="{9D8B030D-6E8A-4147-A177-3AD203B41FA5}">
                      <a16:colId xmlns:a16="http://schemas.microsoft.com/office/drawing/2014/main" val="2376608059"/>
                    </a:ext>
                  </a:extLst>
                </a:gridCol>
                <a:gridCol w="4430110">
                  <a:extLst>
                    <a:ext uri="{9D8B030D-6E8A-4147-A177-3AD203B41FA5}">
                      <a16:colId xmlns:a16="http://schemas.microsoft.com/office/drawing/2014/main" val="3684257408"/>
                    </a:ext>
                  </a:extLst>
                </a:gridCol>
              </a:tblGrid>
              <a:tr h="370840">
                <a:tc>
                  <a:txBody>
                    <a:bodyPr/>
                    <a:lstStyle/>
                    <a:p>
                      <a:r>
                        <a:rPr lang="en-US" dirty="0">
                          <a:latin typeface="Ubuntu" panose="020B0504030602030204" pitchFamily="34" charset="0"/>
                        </a:rPr>
                        <a:t>Category</a:t>
                      </a:r>
                    </a:p>
                  </a:txBody>
                  <a:tcPr>
                    <a:solidFill>
                      <a:schemeClr val="tx2">
                        <a:lumMod val="75000"/>
                        <a:lumOff val="25000"/>
                      </a:schemeClr>
                    </a:solidFill>
                  </a:tcPr>
                </a:tc>
                <a:tc>
                  <a:txBody>
                    <a:bodyPr/>
                    <a:lstStyle/>
                    <a:p>
                      <a:r>
                        <a:rPr lang="en-US" dirty="0">
                          <a:latin typeface="Ubuntu" panose="020B0504030602030204" pitchFamily="34" charset="0"/>
                        </a:rPr>
                        <a:t>Test</a:t>
                      </a:r>
                    </a:p>
                  </a:txBody>
                  <a:tcPr>
                    <a:solidFill>
                      <a:schemeClr val="tx2">
                        <a:lumMod val="75000"/>
                        <a:lumOff val="25000"/>
                      </a:schemeClr>
                    </a:solidFill>
                  </a:tcPr>
                </a:tc>
                <a:tc>
                  <a:txBody>
                    <a:bodyPr/>
                    <a:lstStyle/>
                    <a:p>
                      <a:r>
                        <a:rPr lang="en-US" dirty="0">
                          <a:latin typeface="Ubuntu" panose="020B0504030602030204" pitchFamily="34" charset="0"/>
                        </a:rPr>
                        <a:t>Expected result</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dirty="0">
                          <a:latin typeface="Ubuntu" panose="020B0504030602030204" pitchFamily="34" charset="0"/>
                        </a:rPr>
                        <a:t>Connectivity</a:t>
                      </a:r>
                    </a:p>
                  </a:txBody>
                  <a:tcPr/>
                </a:tc>
                <a:tc>
                  <a:txBody>
                    <a:bodyPr/>
                    <a:lstStyle/>
                    <a:p>
                      <a:r>
                        <a:rPr lang="en-US" dirty="0">
                          <a:latin typeface="Ubuntu" panose="020B0504030602030204" pitchFamily="34" charset="0"/>
                        </a:rPr>
                        <a:t>Communication between system components</a:t>
                      </a:r>
                    </a:p>
                  </a:txBody>
                  <a:tcPr/>
                </a:tc>
                <a:tc>
                  <a:txBody>
                    <a:bodyPr/>
                    <a:lstStyle/>
                    <a:p>
                      <a:r>
                        <a:rPr lang="en-US" dirty="0">
                          <a:latin typeface="Ubuntu" panose="020B0504030602030204" pitchFamily="34" charset="0"/>
                        </a:rPr>
                        <a:t>All system components receive and transmit data with no packet loss</a:t>
                      </a:r>
                    </a:p>
                  </a:txBody>
                  <a:tcPr/>
                </a:tc>
                <a:extLst>
                  <a:ext uri="{0D108BD9-81ED-4DB2-BD59-A6C34878D82A}">
                    <a16:rowId xmlns:a16="http://schemas.microsoft.com/office/drawing/2014/main" val="29111258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Detection</a:t>
                      </a:r>
                    </a:p>
                  </a:txBody>
                  <a:tcPr/>
                </a:tc>
                <a:tc>
                  <a:txBody>
                    <a:bodyPr/>
                    <a:lstStyle/>
                    <a:p>
                      <a:r>
                        <a:rPr lang="en-US" dirty="0">
                          <a:latin typeface="Ubuntu" panose="020B0504030602030204" pitchFamily="34" charset="0"/>
                        </a:rPr>
                        <a:t>Face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The user’s face is detected</a:t>
                      </a:r>
                    </a:p>
                  </a:txBody>
                  <a:tcPr/>
                </a:tc>
                <a:extLst>
                  <a:ext uri="{0D108BD9-81ED-4DB2-BD59-A6C34878D82A}">
                    <a16:rowId xmlns:a16="http://schemas.microsoft.com/office/drawing/2014/main" val="35207661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Detection</a:t>
                      </a:r>
                    </a:p>
                  </a:txBody>
                  <a:tcPr/>
                </a:tc>
                <a:tc>
                  <a:txBody>
                    <a:bodyPr/>
                    <a:lstStyle/>
                    <a:p>
                      <a:r>
                        <a:rPr lang="en-US" dirty="0">
                          <a:latin typeface="Ubuntu" panose="020B0504030602030204" pitchFamily="34" charset="0"/>
                        </a:rPr>
                        <a:t>Face landmarks detection</a:t>
                      </a:r>
                    </a:p>
                  </a:txBody>
                  <a:tcPr/>
                </a:tc>
                <a:tc>
                  <a:txBody>
                    <a:bodyPr/>
                    <a:lstStyle/>
                    <a:p>
                      <a:r>
                        <a:rPr lang="en-US" dirty="0">
                          <a:latin typeface="Ubuntu" panose="020B0504030602030204" pitchFamily="34" charset="0"/>
                        </a:rPr>
                        <a:t>Face landmarks are </a:t>
                      </a:r>
                      <a:r>
                        <a:rPr lang="en-US" b="1" dirty="0">
                          <a:latin typeface="Ubuntu" panose="020B0504030602030204" pitchFamily="34" charset="0"/>
                        </a:rPr>
                        <a:t>detected</a:t>
                      </a:r>
                      <a:r>
                        <a:rPr lang="en-US" dirty="0">
                          <a:latin typeface="Ubuntu" panose="020B0504030602030204" pitchFamily="34" charset="0"/>
                        </a:rPr>
                        <a:t> from the cropped face image</a:t>
                      </a:r>
                    </a:p>
                  </a:txBody>
                  <a:tcPr/>
                </a:tc>
                <a:extLst>
                  <a:ext uri="{0D108BD9-81ED-4DB2-BD59-A6C34878D82A}">
                    <a16:rowId xmlns:a16="http://schemas.microsoft.com/office/drawing/2014/main" val="181499967"/>
                  </a:ext>
                </a:extLst>
              </a:tr>
              <a:tr h="370840">
                <a:tc>
                  <a:txBody>
                    <a:bodyPr/>
                    <a:lstStyle/>
                    <a:p>
                      <a:r>
                        <a:rPr lang="en-US" dirty="0">
                          <a:latin typeface="Ubuntu" panose="020B0504030602030204" pitchFamily="34" charset="0"/>
                        </a:rPr>
                        <a:t>Accuracy</a:t>
                      </a:r>
                    </a:p>
                  </a:txBody>
                  <a:tcPr/>
                </a:tc>
                <a:tc>
                  <a:txBody>
                    <a:bodyPr/>
                    <a:lstStyle/>
                    <a:p>
                      <a:r>
                        <a:rPr lang="en-US" dirty="0">
                          <a:latin typeface="Ubuntu" panose="020B0504030602030204" pitchFamily="34" charset="0"/>
                        </a:rPr>
                        <a:t>Face landmarks Placement</a:t>
                      </a:r>
                    </a:p>
                  </a:txBody>
                  <a:tcPr/>
                </a:tc>
                <a:tc>
                  <a:txBody>
                    <a:bodyPr/>
                    <a:lstStyle/>
                    <a:p>
                      <a:r>
                        <a:rPr lang="en-US" dirty="0">
                          <a:latin typeface="Ubuntu" panose="020B0504030602030204" pitchFamily="34" charset="0"/>
                        </a:rPr>
                        <a:t>Face landmarks accurately </a:t>
                      </a:r>
                      <a:r>
                        <a:rPr lang="en-US" b="1" dirty="0">
                          <a:latin typeface="Ubuntu" panose="020B0504030602030204" pitchFamily="34" charset="0"/>
                        </a:rPr>
                        <a:t>placed</a:t>
                      </a:r>
                      <a:r>
                        <a:rPr lang="en-US" dirty="0">
                          <a:latin typeface="Ubuntu" panose="020B0504030602030204" pitchFamily="34" charset="0"/>
                        </a:rPr>
                        <a:t> on the cropped face image</a:t>
                      </a:r>
                    </a:p>
                  </a:txBody>
                  <a:tcPr/>
                </a:tc>
                <a:extLst>
                  <a:ext uri="{0D108BD9-81ED-4DB2-BD59-A6C34878D82A}">
                    <a16:rowId xmlns:a16="http://schemas.microsoft.com/office/drawing/2014/main" val="3149444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Functionality</a:t>
                      </a:r>
                    </a:p>
                  </a:txBody>
                  <a:tcPr/>
                </a:tc>
                <a:tc>
                  <a:txBody>
                    <a:bodyPr/>
                    <a:lstStyle/>
                    <a:p>
                      <a:r>
                        <a:rPr lang="en-US" dirty="0">
                          <a:latin typeface="Ubuntu" panose="020B0504030602030204" pitchFamily="34" charset="0"/>
                        </a:rPr>
                        <a:t>Alertness drop detection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Ubuntu" panose="020B0504030602030204" pitchFamily="34" charset="0"/>
                        </a:rPr>
                        <a:t>Accurate detection of alertness drop of more than 20%</a:t>
                      </a:r>
                    </a:p>
                  </a:txBody>
                  <a:tcPr/>
                </a:tc>
                <a:extLst>
                  <a:ext uri="{0D108BD9-81ED-4DB2-BD59-A6C34878D82A}">
                    <a16:rowId xmlns:a16="http://schemas.microsoft.com/office/drawing/2014/main" val="3966076778"/>
                  </a:ext>
                </a:extLst>
              </a:tr>
            </a:tbl>
          </a:graphicData>
        </a:graphic>
      </p:graphicFrame>
      <p:pic>
        <p:nvPicPr>
          <p:cNvPr id="6" name="Picture 5" descr="A blue circle with a white check mark in it&#10;&#10;Description automatically generated">
            <a:extLst>
              <a:ext uri="{FF2B5EF4-FFF2-40B4-BE49-F238E27FC236}">
                <a16:creationId xmlns:a16="http://schemas.microsoft.com/office/drawing/2014/main" id="{18DD24DF-892C-E38A-76A9-6FF9D1860641}"/>
              </a:ext>
            </a:extLst>
          </p:cNvPr>
          <p:cNvPicPr>
            <a:picLocks noChangeAspect="1"/>
          </p:cNvPicPr>
          <p:nvPr/>
        </p:nvPicPr>
        <p:blipFill rotWithShape="1">
          <a:blip r:embed="rId5">
            <a:extLst>
              <a:ext uri="{28A0092B-C50C-407E-A947-70E740481C1C}">
                <a14:useLocalDpi xmlns:a14="http://schemas.microsoft.com/office/drawing/2010/main" val="0"/>
              </a:ext>
            </a:extLst>
          </a:blip>
          <a:srcRect l="30963" t="11288" r="27730" b="14319"/>
          <a:stretch/>
        </p:blipFill>
        <p:spPr>
          <a:xfrm>
            <a:off x="568337" y="450589"/>
            <a:ext cx="539723" cy="546763"/>
          </a:xfrm>
          <a:prstGeom prst="rect">
            <a:avLst/>
          </a:prstGeom>
        </p:spPr>
      </p:pic>
    </p:spTree>
    <p:extLst>
      <p:ext uri="{BB962C8B-B14F-4D97-AF65-F5344CB8AC3E}">
        <p14:creationId xmlns:p14="http://schemas.microsoft.com/office/powerpoint/2010/main" val="241227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753397"/>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9600" b="1" dirty="0">
                <a:solidFill>
                  <a:schemeClr val="tx2">
                    <a:lumMod val="75000"/>
                    <a:lumOff val="25000"/>
                  </a:schemeClr>
                </a:solidFill>
                <a:latin typeface="Ubuntu"/>
                <a:sym typeface="Ubuntu Light"/>
              </a:rPr>
              <a:t>Thank you!</a:t>
            </a:r>
            <a:endParaRPr sz="96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27</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3" name="Google Shape;71;p14">
            <a:extLst>
              <a:ext uri="{FF2B5EF4-FFF2-40B4-BE49-F238E27FC236}">
                <a16:creationId xmlns:a16="http://schemas.microsoft.com/office/drawing/2014/main" id="{18E2723F-D01B-CD93-7F33-D74FE17B98DD}"/>
              </a:ext>
            </a:extLst>
          </p:cNvPr>
          <p:cNvPicPr preferRelativeResize="0"/>
          <p:nvPr/>
        </p:nvPicPr>
        <p:blipFill rotWithShape="1">
          <a:blip r:embed="rId5">
            <a:alphaModFix/>
          </a:blip>
          <a:srcRect l="-2800" r="2799"/>
          <a:stretch/>
        </p:blipFill>
        <p:spPr>
          <a:xfrm>
            <a:off x="4495717" y="5458047"/>
            <a:ext cx="3200565" cy="759873"/>
          </a:xfrm>
          <a:prstGeom prst="rect">
            <a:avLst/>
          </a:prstGeom>
          <a:noFill/>
          <a:ln>
            <a:noFill/>
          </a:ln>
        </p:spPr>
      </p:pic>
    </p:spTree>
    <p:extLst>
      <p:ext uri="{BB962C8B-B14F-4D97-AF65-F5344CB8AC3E}">
        <p14:creationId xmlns:p14="http://schemas.microsoft.com/office/powerpoint/2010/main" val="874973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3230725"/>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9600" b="1" dirty="0">
                <a:solidFill>
                  <a:schemeClr val="tx2">
                    <a:lumMod val="75000"/>
                    <a:lumOff val="25000"/>
                  </a:schemeClr>
                </a:solidFill>
                <a:latin typeface="Ubuntu"/>
                <a:sym typeface="Ubuntu Light"/>
              </a:rPr>
              <a:t>Additional information</a:t>
            </a:r>
            <a:endParaRPr sz="96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28</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3" name="Google Shape;71;p14">
            <a:extLst>
              <a:ext uri="{FF2B5EF4-FFF2-40B4-BE49-F238E27FC236}">
                <a16:creationId xmlns:a16="http://schemas.microsoft.com/office/drawing/2014/main" id="{18E2723F-D01B-CD93-7F33-D74FE17B98DD}"/>
              </a:ext>
            </a:extLst>
          </p:cNvPr>
          <p:cNvPicPr preferRelativeResize="0"/>
          <p:nvPr/>
        </p:nvPicPr>
        <p:blipFill rotWithShape="1">
          <a:blip r:embed="rId4">
            <a:alphaModFix/>
          </a:blip>
          <a:srcRect l="-2800" r="2799"/>
          <a:stretch/>
        </p:blipFill>
        <p:spPr>
          <a:xfrm>
            <a:off x="4495717" y="5458047"/>
            <a:ext cx="3200565" cy="759873"/>
          </a:xfrm>
          <a:prstGeom prst="rect">
            <a:avLst/>
          </a:prstGeom>
          <a:noFill/>
          <a:ln>
            <a:noFill/>
          </a:ln>
        </p:spPr>
      </p:pic>
    </p:spTree>
    <p:extLst>
      <p:ext uri="{BB962C8B-B14F-4D97-AF65-F5344CB8AC3E}">
        <p14:creationId xmlns:p14="http://schemas.microsoft.com/office/powerpoint/2010/main" val="2384921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29</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Bedrock R7000</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Content Placeholder 10" descr="A back of a red and black device&#10;&#10;Description automatically generated">
            <a:extLst>
              <a:ext uri="{FF2B5EF4-FFF2-40B4-BE49-F238E27FC236}">
                <a16:creationId xmlns:a16="http://schemas.microsoft.com/office/drawing/2014/main" id="{64F4D720-AA8B-5398-CE2E-9188AAF8B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7200" y="1432234"/>
            <a:ext cx="4286993" cy="3165230"/>
          </a:xfrm>
          <a:prstGeom prst="rect">
            <a:avLst/>
          </a:prstGeom>
        </p:spPr>
      </p:pic>
      <p:graphicFrame>
        <p:nvGraphicFramePr>
          <p:cNvPr id="6" name="Table 5">
            <a:extLst>
              <a:ext uri="{FF2B5EF4-FFF2-40B4-BE49-F238E27FC236}">
                <a16:creationId xmlns:a16="http://schemas.microsoft.com/office/drawing/2014/main" id="{951E26BB-3D72-AEDC-C61B-898C3BF19DF1}"/>
              </a:ext>
            </a:extLst>
          </p:cNvPr>
          <p:cNvGraphicFramePr>
            <a:graphicFrameLocks noGrp="1"/>
          </p:cNvGraphicFramePr>
          <p:nvPr>
            <p:extLst>
              <p:ext uri="{D42A27DB-BD31-4B8C-83A1-F6EECF244321}">
                <p14:modId xmlns:p14="http://schemas.microsoft.com/office/powerpoint/2010/main" val="324431817"/>
              </p:ext>
            </p:extLst>
          </p:nvPr>
        </p:nvGraphicFramePr>
        <p:xfrm>
          <a:off x="464847" y="1432234"/>
          <a:ext cx="7382353" cy="368300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AMD Ryzen™ 7040 Series 8C\16T</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GPU</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AMD Radeon™ 780M</a:t>
                      </a:r>
                      <a:endParaRPr lang="en-US" dirty="0">
                        <a:latin typeface="Ubuntu" panose="020B0504030602030204" pitchFamily="34" charset="0"/>
                      </a:endParaRPr>
                    </a:p>
                  </a:txBody>
                  <a:tcPr/>
                </a:tc>
                <a:extLst>
                  <a:ext uri="{0D108BD9-81ED-4DB2-BD59-A6C34878D82A}">
                    <a16:rowId xmlns:a16="http://schemas.microsoft.com/office/drawing/2014/main" val="181499967"/>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Up to 3x Hailo-8 M.2 AI Inferencing Acceleration Module 26 TOPS</a:t>
                      </a:r>
                      <a:br>
                        <a:rPr lang="en-US" dirty="0">
                          <a:latin typeface="Ubuntu" panose="020B0504030602030204" pitchFamily="34" charset="0"/>
                        </a:rPr>
                      </a:br>
                      <a:r>
                        <a:rPr lang="en-US" sz="1800" b="0" i="0" kern="1200" dirty="0">
                          <a:solidFill>
                            <a:schemeClr val="dk1"/>
                          </a:solidFill>
                          <a:effectLst/>
                          <a:latin typeface="Ubuntu" panose="020B0504030602030204" pitchFamily="34" charset="0"/>
                          <a:ea typeface="+mn-ea"/>
                          <a:cs typeface="+mn-cs"/>
                        </a:rPr>
                        <a:t>Up to 2x Hailo-10 M.2 Generative AI Acceleration Module 40 TOPS</a:t>
                      </a:r>
                      <a:endParaRPr lang="en-US"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All aluminum enclosure, fanless cooling</a:t>
                      </a:r>
                      <a:endParaRPr lang="en-US" dirty="0">
                        <a:latin typeface="Ubuntu" panose="020B0504030602030204" pitchFamily="34" charset="0"/>
                      </a:endParaRPr>
                    </a:p>
                  </a:txBody>
                  <a:tcPr/>
                </a:tc>
                <a:extLst>
                  <a:ext uri="{0D108BD9-81ED-4DB2-BD59-A6C34878D82A}">
                    <a16:rowId xmlns:a16="http://schemas.microsoft.com/office/drawing/2014/main" val="1589955244"/>
                  </a:ext>
                </a:extLst>
              </a:tr>
              <a:tr h="370840">
                <a:tc>
                  <a:txBody>
                    <a:bodyPr/>
                    <a:lstStyle/>
                    <a:p>
                      <a:r>
                        <a:rPr lang="en-US" b="1" dirty="0">
                          <a:latin typeface="Ubuntu" panose="020B0504030602030204" pitchFamily="34" charset="0"/>
                        </a:rPr>
                        <a:t>Main voltage</a:t>
                      </a:r>
                    </a:p>
                  </a:txBody>
                  <a:tcPr/>
                </a:tc>
                <a:tc>
                  <a:txBody>
                    <a:bodyPr/>
                    <a:lstStyle/>
                    <a:p>
                      <a:r>
                        <a:rPr lang="en-US" dirty="0">
                          <a:latin typeface="Ubuntu" panose="020B0504030602030204" pitchFamily="34" charset="0"/>
                        </a:rPr>
                        <a:t>12V - 68V</a:t>
                      </a:r>
                    </a:p>
                  </a:txBody>
                  <a:tcPr/>
                </a:tc>
                <a:extLst>
                  <a:ext uri="{0D108BD9-81ED-4DB2-BD59-A6C34878D82A}">
                    <a16:rowId xmlns:a16="http://schemas.microsoft.com/office/drawing/2014/main" val="898053111"/>
                  </a:ext>
                </a:extLst>
              </a:tr>
            </a:tbl>
          </a:graphicData>
        </a:graphic>
      </p:graphicFrame>
      <p:pic>
        <p:nvPicPr>
          <p:cNvPr id="7" name="Picture 6" descr="A blue circle with a white square in it&#10;&#10;Description automatically generated">
            <a:extLst>
              <a:ext uri="{FF2B5EF4-FFF2-40B4-BE49-F238E27FC236}">
                <a16:creationId xmlns:a16="http://schemas.microsoft.com/office/drawing/2014/main" id="{7B9A7777-9177-4C5A-9BCA-4AA615E02B89}"/>
              </a:ext>
            </a:extLst>
          </p:cNvPr>
          <p:cNvPicPr>
            <a:picLocks noChangeAspect="1"/>
          </p:cNvPicPr>
          <p:nvPr/>
        </p:nvPicPr>
        <p:blipFill rotWithShape="1">
          <a:blip r:embed="rId5">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pic>
        <p:nvPicPr>
          <p:cNvPr id="12" name="Picture 11">
            <a:extLst>
              <a:ext uri="{FF2B5EF4-FFF2-40B4-BE49-F238E27FC236}">
                <a16:creationId xmlns:a16="http://schemas.microsoft.com/office/drawing/2014/main" id="{2C3862FE-DC77-F516-A846-5AA249D233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8" name="TextBox 7">
            <a:hlinkClick r:id="rId7" action="ppaction://hlinksldjump"/>
            <a:extLst>
              <a:ext uri="{FF2B5EF4-FFF2-40B4-BE49-F238E27FC236}">
                <a16:creationId xmlns:a16="http://schemas.microsoft.com/office/drawing/2014/main" id="{11F76095-40DE-9670-0D45-B849E030D38A}"/>
              </a:ext>
            </a:extLst>
          </p:cNvPr>
          <p:cNvSpPr txBox="1"/>
          <p:nvPr/>
        </p:nvSpPr>
        <p:spPr>
          <a:xfrm>
            <a:off x="762874" y="5976983"/>
            <a:ext cx="2416367" cy="369332"/>
          </a:xfrm>
          <a:prstGeom prst="rect">
            <a:avLst/>
          </a:prstGeom>
          <a:noFill/>
        </p:spPr>
        <p:txBody>
          <a:bodyPr wrap="none" rtlCol="0">
            <a:spAutoFit/>
          </a:bodyPr>
          <a:lstStyle/>
          <a:p>
            <a:r>
              <a:rPr lang="en-US" u="sng" dirty="0">
                <a:solidFill>
                  <a:schemeClr val="tx2">
                    <a:lumMod val="50000"/>
                    <a:lumOff val="50000"/>
                  </a:schemeClr>
                </a:solidFill>
              </a:rPr>
              <a:t>Continue presentation</a:t>
            </a:r>
          </a:p>
        </p:txBody>
      </p:sp>
    </p:spTree>
    <p:extLst>
      <p:ext uri="{BB962C8B-B14F-4D97-AF65-F5344CB8AC3E}">
        <p14:creationId xmlns:p14="http://schemas.microsoft.com/office/powerpoint/2010/main" val="338952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3</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Inspiration</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5" name="Rectangle 1">
            <a:extLst>
              <a:ext uri="{FF2B5EF4-FFF2-40B4-BE49-F238E27FC236}">
                <a16:creationId xmlns:a16="http://schemas.microsoft.com/office/drawing/2014/main" id="{AFF1816D-932B-8EC9-E0BC-D9EA2A3888F3}"/>
              </a:ext>
            </a:extLst>
          </p:cNvPr>
          <p:cNvSpPr txBox="1">
            <a:spLocks noChangeArrowheads="1"/>
          </p:cNvSpPr>
          <p:nvPr/>
        </p:nvSpPr>
        <p:spPr bwMode="auto">
          <a:xfrm>
            <a:off x="444498" y="1677456"/>
            <a:ext cx="7785101" cy="37427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100,000 police reported crashes annually</a:t>
            </a:r>
          </a:p>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1500 fatalities reported annually</a:t>
            </a:r>
          </a:p>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71,000 injuries reported</a:t>
            </a:r>
          </a:p>
          <a:p>
            <a:pPr marL="0" indent="0" eaLnBrk="0" fontAlgn="base" hangingPunct="0">
              <a:lnSpc>
                <a:spcPct val="200000"/>
              </a:lnSpc>
              <a:spcBef>
                <a:spcPct val="0"/>
              </a:spcBef>
              <a:spcAft>
                <a:spcPts val="600"/>
              </a:spcAft>
              <a:buNone/>
            </a:pPr>
            <a:r>
              <a:rPr lang="en-US" altLang="en-US" sz="2000" dirty="0">
                <a:latin typeface="Ubuntu" panose="020B0504030602030204" pitchFamily="34" charset="0"/>
              </a:rPr>
              <a:t>	40% of drivers admit they have fallen asleep while driving</a:t>
            </a:r>
          </a:p>
        </p:txBody>
      </p:sp>
      <p:pic>
        <p:nvPicPr>
          <p:cNvPr id="3" name="Picture 2">
            <a:extLst>
              <a:ext uri="{FF2B5EF4-FFF2-40B4-BE49-F238E27FC236}">
                <a16:creationId xmlns:a16="http://schemas.microsoft.com/office/drawing/2014/main" id="{A5D3E3B2-2321-3416-5751-78544410E59A}"/>
              </a:ext>
            </a:extLst>
          </p:cNvPr>
          <p:cNvPicPr>
            <a:picLocks noChangeAspect="1"/>
          </p:cNvPicPr>
          <p:nvPr/>
        </p:nvPicPr>
        <p:blipFill>
          <a:blip r:embed="rId5"/>
          <a:stretch>
            <a:fillRect/>
          </a:stretch>
        </p:blipFill>
        <p:spPr>
          <a:xfrm>
            <a:off x="640741" y="1847063"/>
            <a:ext cx="586009" cy="453685"/>
          </a:xfrm>
          <a:prstGeom prst="rect">
            <a:avLst/>
          </a:prstGeom>
        </p:spPr>
      </p:pic>
      <p:pic>
        <p:nvPicPr>
          <p:cNvPr id="7" name="Picture 6">
            <a:extLst>
              <a:ext uri="{FF2B5EF4-FFF2-40B4-BE49-F238E27FC236}">
                <a16:creationId xmlns:a16="http://schemas.microsoft.com/office/drawing/2014/main" id="{7C2099C8-11A8-02B3-1060-B0FF5175AB8C}"/>
              </a:ext>
            </a:extLst>
          </p:cNvPr>
          <p:cNvPicPr>
            <a:picLocks noChangeAspect="1"/>
          </p:cNvPicPr>
          <p:nvPr/>
        </p:nvPicPr>
        <p:blipFill>
          <a:blip r:embed="rId6"/>
          <a:stretch>
            <a:fillRect/>
          </a:stretch>
        </p:blipFill>
        <p:spPr>
          <a:xfrm>
            <a:off x="735708" y="2539273"/>
            <a:ext cx="396074" cy="453685"/>
          </a:xfrm>
          <a:prstGeom prst="rect">
            <a:avLst/>
          </a:prstGeom>
        </p:spPr>
      </p:pic>
      <p:pic>
        <p:nvPicPr>
          <p:cNvPr id="9" name="Picture 8">
            <a:extLst>
              <a:ext uri="{FF2B5EF4-FFF2-40B4-BE49-F238E27FC236}">
                <a16:creationId xmlns:a16="http://schemas.microsoft.com/office/drawing/2014/main" id="{008550F7-6C2D-D2CB-53E3-3BCBD4C5DA3D}"/>
              </a:ext>
            </a:extLst>
          </p:cNvPr>
          <p:cNvPicPr>
            <a:picLocks noChangeAspect="1"/>
          </p:cNvPicPr>
          <p:nvPr/>
        </p:nvPicPr>
        <p:blipFill>
          <a:blip r:embed="rId7"/>
          <a:stretch>
            <a:fillRect/>
          </a:stretch>
        </p:blipFill>
        <p:spPr>
          <a:xfrm>
            <a:off x="717808" y="3231483"/>
            <a:ext cx="431873" cy="453685"/>
          </a:xfrm>
          <a:prstGeom prst="rect">
            <a:avLst/>
          </a:prstGeom>
        </p:spPr>
      </p:pic>
      <p:pic>
        <p:nvPicPr>
          <p:cNvPr id="11" name="Picture 10">
            <a:extLst>
              <a:ext uri="{FF2B5EF4-FFF2-40B4-BE49-F238E27FC236}">
                <a16:creationId xmlns:a16="http://schemas.microsoft.com/office/drawing/2014/main" id="{3B6E8D24-6656-02AB-FAC5-C12F120157C5}"/>
              </a:ext>
            </a:extLst>
          </p:cNvPr>
          <p:cNvPicPr>
            <a:picLocks noChangeAspect="1"/>
          </p:cNvPicPr>
          <p:nvPr/>
        </p:nvPicPr>
        <p:blipFill>
          <a:blip r:embed="rId8"/>
          <a:stretch>
            <a:fillRect/>
          </a:stretch>
        </p:blipFill>
        <p:spPr>
          <a:xfrm>
            <a:off x="704395" y="3923693"/>
            <a:ext cx="458698" cy="453685"/>
          </a:xfrm>
          <a:prstGeom prst="rect">
            <a:avLst/>
          </a:prstGeom>
        </p:spPr>
      </p:pic>
      <p:sp>
        <p:nvSpPr>
          <p:cNvPr id="14" name="TextBox 13">
            <a:extLst>
              <a:ext uri="{FF2B5EF4-FFF2-40B4-BE49-F238E27FC236}">
                <a16:creationId xmlns:a16="http://schemas.microsoft.com/office/drawing/2014/main" id="{431A0CF1-0084-CC59-3A08-9D0272BC59F7}"/>
              </a:ext>
            </a:extLst>
          </p:cNvPr>
          <p:cNvSpPr txBox="1"/>
          <p:nvPr/>
        </p:nvSpPr>
        <p:spPr>
          <a:xfrm>
            <a:off x="1226749" y="5747086"/>
            <a:ext cx="5225669" cy="276999"/>
          </a:xfrm>
          <a:prstGeom prst="rect">
            <a:avLst/>
          </a:prstGeom>
          <a:noFill/>
        </p:spPr>
        <p:txBody>
          <a:bodyPr wrap="square">
            <a:spAutoFit/>
          </a:bodyPr>
          <a:lstStyle/>
          <a:p>
            <a:r>
              <a:rPr lang="en-US" sz="1200" dirty="0">
                <a:effectLst/>
                <a:latin typeface="Ubuntu" panose="020B0504030602030204" pitchFamily="34" charset="0"/>
                <a:ea typeface="Aptos" panose="020B0004020202020204" pitchFamily="34" charset="0"/>
              </a:rPr>
              <a:t>The Zebra </a:t>
            </a:r>
            <a:r>
              <a:rPr lang="en-US" sz="1200" u="sng" dirty="0">
                <a:solidFill>
                  <a:srgbClr val="467886"/>
                </a:solidFill>
                <a:effectLst/>
                <a:latin typeface="Ubuntu" panose="020B0504030602030204" pitchFamily="34" charset="0"/>
                <a:ea typeface="Aptos" panose="020B0004020202020204" pitchFamily="34" charset="0"/>
                <a:cs typeface="Arial" panose="020B0604020202020204" pitchFamily="34" charset="0"/>
                <a:hlinkClick r:id="rId9"/>
              </a:rPr>
              <a:t>"drowsy-driving-statistics</a:t>
            </a:r>
            <a:r>
              <a:rPr lang="en-US" sz="1200" u="sng" dirty="0">
                <a:solidFill>
                  <a:srgbClr val="467886"/>
                </a:solidFill>
                <a:effectLst/>
                <a:latin typeface="Ubuntu" panose="020B0504030602030204" pitchFamily="34" charset="0"/>
                <a:ea typeface="Aptos" panose="020B0004020202020204" pitchFamily="34" charset="0"/>
              </a:rPr>
              <a:t>“</a:t>
            </a:r>
            <a:r>
              <a:rPr lang="en-US" sz="1200" dirty="0">
                <a:solidFill>
                  <a:srgbClr val="467886"/>
                </a:solidFill>
                <a:effectLst/>
                <a:latin typeface="Ubuntu" panose="020B0504030602030204" pitchFamily="34" charset="0"/>
                <a:ea typeface="Aptos" panose="020B0004020202020204" pitchFamily="34" charset="0"/>
              </a:rPr>
              <a:t> </a:t>
            </a:r>
            <a:r>
              <a:rPr lang="en-US" sz="1200" b="0" i="0" dirty="0">
                <a:effectLst/>
                <a:highlight>
                  <a:srgbClr val="FFFFFF"/>
                </a:highlight>
                <a:latin typeface="Ubuntu" panose="020B0504030602030204" pitchFamily="34" charset="0"/>
              </a:rPr>
              <a:t>January 31, 2023</a:t>
            </a:r>
            <a:endParaRPr lang="en-US" sz="1200" dirty="0">
              <a:latin typeface="Ubuntu" panose="020B0504030602030204" pitchFamily="34" charset="0"/>
            </a:endParaRPr>
          </a:p>
        </p:txBody>
      </p:sp>
      <p:pic>
        <p:nvPicPr>
          <p:cNvPr id="2050" name="Picture 2" descr="Author profile picture">
            <a:extLst>
              <a:ext uri="{FF2B5EF4-FFF2-40B4-BE49-F238E27FC236}">
                <a16:creationId xmlns:a16="http://schemas.microsoft.com/office/drawing/2014/main" id="{B86EFA12-6F80-64C6-2C06-3C85FB2AAD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084" y="5653730"/>
            <a:ext cx="458698" cy="4586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C068C6-09C2-7383-254F-691E644245C5}"/>
              </a:ext>
            </a:extLst>
          </p:cNvPr>
          <p:cNvGraphicFramePr>
            <a:graphicFrameLocks noGrp="1"/>
          </p:cNvGraphicFramePr>
          <p:nvPr>
            <p:extLst>
              <p:ext uri="{D42A27DB-BD31-4B8C-83A1-F6EECF244321}">
                <p14:modId xmlns:p14="http://schemas.microsoft.com/office/powerpoint/2010/main" val="2876263559"/>
              </p:ext>
            </p:extLst>
          </p:nvPr>
        </p:nvGraphicFramePr>
        <p:xfrm>
          <a:off x="426888" y="1432234"/>
          <a:ext cx="7382353" cy="377952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sz="1800" dirty="0">
                          <a:latin typeface="Ubuntu" panose="020B0504030602030204" pitchFamily="34" charset="0"/>
                        </a:rPr>
                        <a:t>Feature</a:t>
                      </a:r>
                    </a:p>
                  </a:txBody>
                  <a:tcPr>
                    <a:solidFill>
                      <a:schemeClr val="tx2">
                        <a:lumMod val="75000"/>
                        <a:lumOff val="25000"/>
                      </a:schemeClr>
                    </a:solidFill>
                  </a:tcPr>
                </a:tc>
                <a:tc>
                  <a:txBody>
                    <a:bodyPr/>
                    <a:lstStyle/>
                    <a:p>
                      <a:r>
                        <a:rPr lang="en-US" sz="1800"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sz="1800"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4 x Cortex A53 @ 1.3GHz </a:t>
                      </a:r>
                      <a:endParaRPr lang="en-US" sz="1800"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GPU</a:t>
                      </a:r>
                      <a:endParaRPr lang="en-US" sz="1800" dirty="0">
                        <a:latin typeface="Ubuntu" panose="020B0504030602030204" pitchFamily="34" charset="0"/>
                      </a:endParaRPr>
                    </a:p>
                  </a:txBody>
                  <a:tcPr/>
                </a:tc>
                <a:tc>
                  <a:txBody>
                    <a:bodyPr/>
                    <a:lstStyle/>
                    <a:p>
                      <a:r>
                        <a:rPr lang="en-US" sz="1800" dirty="0">
                          <a:latin typeface="Ubuntu" panose="020B0504030602030204" pitchFamily="34" charset="0"/>
                        </a:rPr>
                        <a:t>N/A</a:t>
                      </a:r>
                    </a:p>
                  </a:txBody>
                  <a:tcPr/>
                </a:tc>
                <a:extLst>
                  <a:ext uri="{0D108BD9-81ED-4DB2-BD59-A6C34878D82A}">
                    <a16:rowId xmlns:a16="http://schemas.microsoft.com/office/drawing/2014/main" val="181499967"/>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20 TOPs on Hailo 15H SOM</a:t>
                      </a:r>
                      <a:br>
                        <a:rPr lang="en-US" sz="1800" b="0" i="0" kern="1200" dirty="0">
                          <a:solidFill>
                            <a:schemeClr val="dk1"/>
                          </a:solidFill>
                          <a:effectLst/>
                          <a:latin typeface="Ubuntu" panose="020B0504030602030204" pitchFamily="34" charset="0"/>
                          <a:ea typeface="+mn-ea"/>
                          <a:cs typeface="+mn-cs"/>
                        </a:rPr>
                      </a:br>
                      <a:r>
                        <a:rPr lang="en-US" sz="1800" b="0" i="0" kern="1200" dirty="0">
                          <a:solidFill>
                            <a:schemeClr val="dk1"/>
                          </a:solidFill>
                          <a:effectLst/>
                          <a:latin typeface="Ubuntu" panose="020B0504030602030204" pitchFamily="34" charset="0"/>
                          <a:ea typeface="+mn-ea"/>
                          <a:cs typeface="+mn-cs"/>
                        </a:rPr>
                        <a:t>Hailo patented structure defined dataflow architecture</a:t>
                      </a:r>
                      <a:endParaRPr lang="en-US" sz="1800"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sz="1800"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sz="1800"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sz="1800" dirty="0">
                        <a:latin typeface="Ubuntu" panose="020B0504030602030204" pitchFamily="34" charset="0"/>
                      </a:endParaRPr>
                    </a:p>
                  </a:txBody>
                  <a:tcPr/>
                </a:tc>
                <a:tc>
                  <a:txBody>
                    <a:bodyPr/>
                    <a:lstStyle/>
                    <a:p>
                      <a:r>
                        <a:rPr lang="en-US" sz="1800" dirty="0">
                          <a:latin typeface="Ubuntu" panose="020B0504030602030204" pitchFamily="34" charset="0"/>
                        </a:rPr>
                        <a:t>N/A</a:t>
                      </a:r>
                    </a:p>
                  </a:txBody>
                  <a:tcPr/>
                </a:tc>
                <a:extLst>
                  <a:ext uri="{0D108BD9-81ED-4DB2-BD59-A6C34878D82A}">
                    <a16:rowId xmlns:a16="http://schemas.microsoft.com/office/drawing/2014/main" val="1589955244"/>
                  </a:ext>
                </a:extLst>
              </a:tr>
              <a:tr h="370840">
                <a:tc>
                  <a:txBody>
                    <a:bodyPr/>
                    <a:lstStyle/>
                    <a:p>
                      <a:r>
                        <a:rPr lang="en-US" sz="1800" b="1" dirty="0">
                          <a:latin typeface="Ubuntu" panose="020B0504030602030204" pitchFamily="34" charset="0"/>
                        </a:rPr>
                        <a:t>Main  voltage</a:t>
                      </a:r>
                    </a:p>
                  </a:txBody>
                  <a:tcPr/>
                </a:tc>
                <a:tc>
                  <a:txBody>
                    <a:bodyPr/>
                    <a:lstStyle/>
                    <a:p>
                      <a:r>
                        <a:rPr lang="en-US" sz="1800" dirty="0">
                          <a:latin typeface="Ubuntu" panose="020B0504030602030204" pitchFamily="34" charset="0"/>
                        </a:rPr>
                        <a:t>5V</a:t>
                      </a:r>
                    </a:p>
                  </a:txBody>
                  <a:tcPr/>
                </a:tc>
                <a:extLst>
                  <a:ext uri="{0D108BD9-81ED-4DB2-BD59-A6C34878D82A}">
                    <a16:rowId xmlns:a16="http://schemas.microsoft.com/office/drawing/2014/main" val="898053111"/>
                  </a:ext>
                </a:extLst>
              </a:tr>
              <a:tr h="370840">
                <a:tc>
                  <a:txBody>
                    <a:bodyPr/>
                    <a:lstStyle/>
                    <a:p>
                      <a:r>
                        <a:rPr lang="en-US" sz="1800"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sz="1800" dirty="0">
                        <a:latin typeface="Ubuntu" panose="020B0504030602030204" pitchFamily="34" charset="0"/>
                      </a:endParaRPr>
                    </a:p>
                  </a:txBody>
                  <a:tcPr/>
                </a:tc>
                <a:extLst>
                  <a:ext uri="{0D108BD9-81ED-4DB2-BD59-A6C34878D82A}">
                    <a16:rowId xmlns:a16="http://schemas.microsoft.com/office/drawing/2014/main" val="60922134"/>
                  </a:ext>
                </a:extLst>
              </a:tr>
            </a:tbl>
          </a:graphicData>
        </a:graphic>
      </p:graphicFrame>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30</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Hailo 15H</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5" name="Picture 2" descr="Hailo 15 SOM Front3 (Large)">
            <a:extLst>
              <a:ext uri="{FF2B5EF4-FFF2-40B4-BE49-F238E27FC236}">
                <a16:creationId xmlns:a16="http://schemas.microsoft.com/office/drawing/2014/main" id="{02D43D09-7055-70AD-8F46-7C597B5298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51" t="13904" r="21667" b="7851"/>
          <a:stretch/>
        </p:blipFill>
        <p:spPr bwMode="auto">
          <a:xfrm rot="16200000">
            <a:off x="8723071" y="2371752"/>
            <a:ext cx="2361279" cy="15189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circle with a white square in it&#10;&#10;Description automatically generated">
            <a:extLst>
              <a:ext uri="{FF2B5EF4-FFF2-40B4-BE49-F238E27FC236}">
                <a16:creationId xmlns:a16="http://schemas.microsoft.com/office/drawing/2014/main" id="{C19CC169-AC6D-B986-2DE6-BA7290931CDC}"/>
              </a:ext>
            </a:extLst>
          </p:cNvPr>
          <p:cNvPicPr>
            <a:picLocks noChangeAspect="1"/>
          </p:cNvPicPr>
          <p:nvPr/>
        </p:nvPicPr>
        <p:blipFill rotWithShape="1">
          <a:blip r:embed="rId5">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pic>
        <p:nvPicPr>
          <p:cNvPr id="3" name="Picture 2">
            <a:extLst>
              <a:ext uri="{FF2B5EF4-FFF2-40B4-BE49-F238E27FC236}">
                <a16:creationId xmlns:a16="http://schemas.microsoft.com/office/drawing/2014/main" id="{A9772A7E-95FC-B5B4-D627-7E68CC7E6C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6" name="TextBox 5">
            <a:hlinkClick r:id="rId7" action="ppaction://hlinksldjump"/>
            <a:extLst>
              <a:ext uri="{FF2B5EF4-FFF2-40B4-BE49-F238E27FC236}">
                <a16:creationId xmlns:a16="http://schemas.microsoft.com/office/drawing/2014/main" id="{B80D9782-C82D-F27A-2A83-3F25D158F4A5}"/>
              </a:ext>
            </a:extLst>
          </p:cNvPr>
          <p:cNvSpPr txBox="1"/>
          <p:nvPr/>
        </p:nvSpPr>
        <p:spPr>
          <a:xfrm>
            <a:off x="762874" y="5976983"/>
            <a:ext cx="2416367" cy="369332"/>
          </a:xfrm>
          <a:prstGeom prst="rect">
            <a:avLst/>
          </a:prstGeom>
          <a:noFill/>
        </p:spPr>
        <p:txBody>
          <a:bodyPr wrap="none" rtlCol="0">
            <a:spAutoFit/>
          </a:bodyPr>
          <a:lstStyle/>
          <a:p>
            <a:r>
              <a:rPr lang="en-US" u="sng" dirty="0">
                <a:solidFill>
                  <a:schemeClr val="tx2">
                    <a:lumMod val="50000"/>
                    <a:lumOff val="50000"/>
                  </a:schemeClr>
                </a:solidFill>
              </a:rPr>
              <a:t>Continue presentation</a:t>
            </a:r>
          </a:p>
        </p:txBody>
      </p:sp>
    </p:spTree>
    <p:extLst>
      <p:ext uri="{BB962C8B-B14F-4D97-AF65-F5344CB8AC3E}">
        <p14:creationId xmlns:p14="http://schemas.microsoft.com/office/powerpoint/2010/main" val="1578968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31</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SolidRun i.MX 8MP</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3">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3" name="Picture 2" descr="i.MX8 Plus front">
            <a:extLst>
              <a:ext uri="{FF2B5EF4-FFF2-40B4-BE49-F238E27FC236}">
                <a16:creationId xmlns:a16="http://schemas.microsoft.com/office/drawing/2014/main" id="{A1A249FA-2B67-019D-D95B-4C35CC78A5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42" t="26142" r="22894" b="25742"/>
          <a:stretch/>
        </p:blipFill>
        <p:spPr bwMode="auto">
          <a:xfrm rot="16200000">
            <a:off x="8401731" y="1969511"/>
            <a:ext cx="1763341" cy="11556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D4A304C-14BB-FC68-9586-89731DAC3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636" y="3811567"/>
            <a:ext cx="4461364" cy="304643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8FB9A8D-AD39-F695-F15A-CFAAB0CDF936}"/>
              </a:ext>
            </a:extLst>
          </p:cNvPr>
          <p:cNvCxnSpPr>
            <a:cxnSpLocks/>
          </p:cNvCxnSpPr>
          <p:nvPr/>
        </p:nvCxnSpPr>
        <p:spPr>
          <a:xfrm>
            <a:off x="9191297" y="2606145"/>
            <a:ext cx="0" cy="2728638"/>
          </a:xfrm>
          <a:prstGeom prst="straightConnector1">
            <a:avLst/>
          </a:prstGeom>
          <a:ln>
            <a:solidFill>
              <a:srgbClr val="FF4343"/>
            </a:solidFill>
            <a:tailEnd type="triangle"/>
          </a:ln>
        </p:spPr>
        <p:style>
          <a:lnRef idx="2">
            <a:schemeClr val="accent1"/>
          </a:lnRef>
          <a:fillRef idx="0">
            <a:schemeClr val="accent1"/>
          </a:fillRef>
          <a:effectRef idx="1">
            <a:schemeClr val="accent1"/>
          </a:effectRef>
          <a:fontRef idx="minor">
            <a:schemeClr val="tx1"/>
          </a:fontRef>
        </p:style>
      </p:cxnSp>
      <p:graphicFrame>
        <p:nvGraphicFramePr>
          <p:cNvPr id="9" name="Table 8">
            <a:extLst>
              <a:ext uri="{FF2B5EF4-FFF2-40B4-BE49-F238E27FC236}">
                <a16:creationId xmlns:a16="http://schemas.microsoft.com/office/drawing/2014/main" id="{6E84D2E3-EDDE-F31B-A457-04A9B0329028}"/>
              </a:ext>
            </a:extLst>
          </p:cNvPr>
          <p:cNvGraphicFramePr>
            <a:graphicFrameLocks noGrp="1"/>
          </p:cNvGraphicFramePr>
          <p:nvPr>
            <p:extLst>
              <p:ext uri="{D42A27DB-BD31-4B8C-83A1-F6EECF244321}">
                <p14:modId xmlns:p14="http://schemas.microsoft.com/office/powerpoint/2010/main" val="499638361"/>
              </p:ext>
            </p:extLst>
          </p:nvPr>
        </p:nvGraphicFramePr>
        <p:xfrm>
          <a:off x="548805" y="1432234"/>
          <a:ext cx="7382353" cy="4323080"/>
        </p:xfrm>
        <a:graphic>
          <a:graphicData uri="http://schemas.openxmlformats.org/drawingml/2006/table">
            <a:tbl>
              <a:tblPr firstRow="1" bandRow="1">
                <a:tableStyleId>{5C22544A-7EE6-4342-B048-85BDC9FD1C3A}</a:tableStyleId>
              </a:tblPr>
              <a:tblGrid>
                <a:gridCol w="2126762">
                  <a:extLst>
                    <a:ext uri="{9D8B030D-6E8A-4147-A177-3AD203B41FA5}">
                      <a16:colId xmlns:a16="http://schemas.microsoft.com/office/drawing/2014/main" val="3230924985"/>
                    </a:ext>
                  </a:extLst>
                </a:gridCol>
                <a:gridCol w="5255591">
                  <a:extLst>
                    <a:ext uri="{9D8B030D-6E8A-4147-A177-3AD203B41FA5}">
                      <a16:colId xmlns:a16="http://schemas.microsoft.com/office/drawing/2014/main" val="2376608059"/>
                    </a:ext>
                  </a:extLst>
                </a:gridCol>
              </a:tblGrid>
              <a:tr h="370840">
                <a:tc>
                  <a:txBody>
                    <a:bodyPr/>
                    <a:lstStyle/>
                    <a:p>
                      <a:r>
                        <a:rPr lang="en-US" dirty="0">
                          <a:latin typeface="Ubuntu" panose="020B0504030602030204" pitchFamily="34" charset="0"/>
                        </a:rPr>
                        <a:t>Feature</a:t>
                      </a:r>
                    </a:p>
                  </a:txBody>
                  <a:tcPr>
                    <a:solidFill>
                      <a:schemeClr val="tx2">
                        <a:lumMod val="75000"/>
                        <a:lumOff val="25000"/>
                      </a:schemeClr>
                    </a:solidFill>
                  </a:tcPr>
                </a:tc>
                <a:tc>
                  <a:txBody>
                    <a:bodyPr/>
                    <a:lstStyle/>
                    <a:p>
                      <a:r>
                        <a:rPr lang="en-US" dirty="0">
                          <a:latin typeface="Ubuntu" panose="020B0504030602030204" pitchFamily="34" charset="0"/>
                        </a:rPr>
                        <a:t>Spec</a:t>
                      </a:r>
                    </a:p>
                  </a:txBody>
                  <a:tcPr>
                    <a:solidFill>
                      <a:schemeClr val="tx2">
                        <a:lumMod val="75000"/>
                        <a:lumOff val="25000"/>
                      </a:schemeClr>
                    </a:solidFill>
                  </a:tcPr>
                </a:tc>
                <a:extLst>
                  <a:ext uri="{0D108BD9-81ED-4DB2-BD59-A6C34878D82A}">
                    <a16:rowId xmlns:a16="http://schemas.microsoft.com/office/drawing/2014/main" val="1203081483"/>
                  </a:ext>
                </a:extLst>
              </a:tr>
              <a:tr h="370840">
                <a:tc>
                  <a:txBody>
                    <a:bodyPr/>
                    <a:lstStyle/>
                    <a:p>
                      <a:r>
                        <a:rPr lang="en-US" b="1" dirty="0">
                          <a:latin typeface="Ubuntu" panose="020B0504030602030204" pitchFamily="34" charset="0"/>
                        </a:rPr>
                        <a:t>CPU</a:t>
                      </a:r>
                    </a:p>
                  </a:txBody>
                  <a:tcPr/>
                </a:tc>
                <a:tc>
                  <a:txBody>
                    <a:bodyPr/>
                    <a:lstStyle/>
                    <a:p>
                      <a:r>
                        <a:rPr lang="en-US" sz="1800" b="0" i="0" kern="1200" dirty="0">
                          <a:solidFill>
                            <a:schemeClr val="dk1"/>
                          </a:solidFill>
                          <a:effectLst/>
                          <a:latin typeface="Ubuntu" panose="020B0504030602030204" pitchFamily="34" charset="0"/>
                          <a:ea typeface="+mn-ea"/>
                          <a:cs typeface="+mn-cs"/>
                        </a:rPr>
                        <a:t>NXP i.MX 8M Plus 4x Arm® Cortex®-A53 @1.8 GHz</a:t>
                      </a:r>
                      <a:endParaRPr lang="en-US" dirty="0">
                        <a:latin typeface="Ubuntu" panose="020B0504030602030204" pitchFamily="34" charset="0"/>
                      </a:endParaRPr>
                    </a:p>
                  </a:txBody>
                  <a:tcPr/>
                </a:tc>
                <a:extLst>
                  <a:ext uri="{0D108BD9-81ED-4DB2-BD59-A6C34878D82A}">
                    <a16:rowId xmlns:a16="http://schemas.microsoft.com/office/drawing/2014/main" val="2911125841"/>
                  </a:ext>
                </a:extLst>
              </a:tr>
              <a:tr h="370840">
                <a:tc>
                  <a:txBody>
                    <a:bodyPr/>
                    <a:lstStyle/>
                    <a:p>
                      <a:r>
                        <a:rPr lang="en-US" sz="1800" b="1" i="0" kern="1200" dirty="0">
                          <a:solidFill>
                            <a:schemeClr val="dk1"/>
                          </a:solidFill>
                          <a:effectLst/>
                          <a:latin typeface="Ubuntu" panose="020B0504030602030204" pitchFamily="34" charset="0"/>
                          <a:ea typeface="+mn-ea"/>
                          <a:cs typeface="+mn-cs"/>
                        </a:rPr>
                        <a:t>GPU</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Vivante GC7000UL</a:t>
                      </a:r>
                      <a:endParaRPr lang="en-US" dirty="0">
                        <a:latin typeface="Ubuntu" panose="020B0504030602030204" pitchFamily="34" charset="0"/>
                      </a:endParaRPr>
                    </a:p>
                  </a:txBody>
                  <a:tcPr/>
                </a:tc>
                <a:extLst>
                  <a:ext uri="{0D108BD9-81ED-4DB2-BD59-A6C34878D82A}">
                    <a16:rowId xmlns:a16="http://schemas.microsoft.com/office/drawing/2014/main" val="181499967"/>
                  </a:ext>
                </a:extLst>
              </a:tr>
              <a:tr h="370840">
                <a:tc>
                  <a:txBody>
                    <a:bodyPr/>
                    <a:lstStyle/>
                    <a:p>
                      <a:r>
                        <a:rPr lang="en-US" sz="1800" b="1" i="0" kern="1200" dirty="0">
                          <a:solidFill>
                            <a:schemeClr val="dk1"/>
                          </a:solidFill>
                          <a:effectLst/>
                          <a:latin typeface="Ubuntu" panose="020B0504030602030204" pitchFamily="34" charset="0"/>
                          <a:ea typeface="+mn-ea"/>
                          <a:cs typeface="+mn-cs"/>
                        </a:rPr>
                        <a:t>AI Acceleration</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Up to 3x Hailo-8 M.2 AI Inferencing Acceleration Module 26 TOPS</a:t>
                      </a:r>
                      <a:br>
                        <a:rPr lang="en-US" dirty="0">
                          <a:latin typeface="Ubuntu" panose="020B0504030602030204" pitchFamily="34" charset="0"/>
                        </a:rPr>
                      </a:br>
                      <a:r>
                        <a:rPr lang="en-US" sz="1800" b="0" i="0" kern="1200" dirty="0">
                          <a:solidFill>
                            <a:schemeClr val="dk1"/>
                          </a:solidFill>
                          <a:effectLst/>
                          <a:latin typeface="Ubuntu" panose="020B0504030602030204" pitchFamily="34" charset="0"/>
                          <a:ea typeface="+mn-ea"/>
                          <a:cs typeface="+mn-cs"/>
                        </a:rPr>
                        <a:t>Up to 2x Hailo-10 M.2 Generative AI Acceleration Module 40 TOPS</a:t>
                      </a:r>
                      <a:endParaRPr lang="en-US" dirty="0">
                        <a:latin typeface="Ubuntu" panose="020B0504030602030204" pitchFamily="34" charset="0"/>
                      </a:endParaRPr>
                    </a:p>
                  </a:txBody>
                  <a:tcPr/>
                </a:tc>
                <a:extLst>
                  <a:ext uri="{0D108BD9-81ED-4DB2-BD59-A6C34878D82A}">
                    <a16:rowId xmlns:a16="http://schemas.microsoft.com/office/drawing/2014/main" val="3074214468"/>
                  </a:ext>
                </a:extLst>
              </a:tr>
              <a:tr h="370840">
                <a:tc>
                  <a:txBody>
                    <a:bodyPr/>
                    <a:lstStyle/>
                    <a:p>
                      <a:r>
                        <a:rPr lang="en-US" sz="1800" b="1" i="0" kern="1200" dirty="0">
                          <a:solidFill>
                            <a:schemeClr val="dk1"/>
                          </a:solidFill>
                          <a:effectLst/>
                          <a:latin typeface="Ubuntu" panose="020B0504030602030204" pitchFamily="34" charset="0"/>
                          <a:ea typeface="+mn-ea"/>
                          <a:cs typeface="+mn-cs"/>
                        </a:rPr>
                        <a:t>Temperature range</a:t>
                      </a:r>
                      <a:endParaRPr lang="en-US" dirty="0">
                        <a:latin typeface="Ubuntu" panose="020B0504030602030204" pitchFamily="34" charset="0"/>
                      </a:endParaRPr>
                    </a:p>
                  </a:txBody>
                  <a:tcPr/>
                </a:tc>
                <a:tc>
                  <a:txBody>
                    <a:bodyPr/>
                    <a:lstStyle/>
                    <a:p>
                      <a:r>
                        <a:rPr lang="en-US" sz="1800" b="0" i="0" kern="1200" dirty="0">
                          <a:solidFill>
                            <a:schemeClr val="dk1"/>
                          </a:solidFill>
                          <a:effectLst/>
                          <a:latin typeface="Ubuntu" panose="020B0504030602030204" pitchFamily="34" charset="0"/>
                          <a:ea typeface="+mn-ea"/>
                          <a:cs typeface="+mn-cs"/>
                        </a:rPr>
                        <a:t>Industrial -40ºC to 85ºC</a:t>
                      </a:r>
                      <a:endParaRPr lang="en-US" dirty="0">
                        <a:latin typeface="Ubuntu" panose="020B0504030602030204" pitchFamily="34" charset="0"/>
                      </a:endParaRPr>
                    </a:p>
                  </a:txBody>
                  <a:tcPr/>
                </a:tc>
                <a:extLst>
                  <a:ext uri="{0D108BD9-81ED-4DB2-BD59-A6C34878D82A}">
                    <a16:rowId xmlns:a16="http://schemas.microsoft.com/office/drawing/2014/main" val="1745843264"/>
                  </a:ext>
                </a:extLst>
              </a:tr>
              <a:tr h="370840">
                <a:tc>
                  <a:txBody>
                    <a:bodyPr/>
                    <a:lstStyle/>
                    <a:p>
                      <a:r>
                        <a:rPr lang="en-US" sz="1800" b="1" i="0" kern="1200" dirty="0">
                          <a:solidFill>
                            <a:schemeClr val="dk1"/>
                          </a:solidFill>
                          <a:effectLst/>
                          <a:latin typeface="Ubuntu" panose="020B0504030602030204" pitchFamily="34" charset="0"/>
                          <a:ea typeface="+mn-ea"/>
                          <a:cs typeface="+mn-cs"/>
                        </a:rPr>
                        <a:t>Enclosure</a:t>
                      </a:r>
                      <a:endParaRPr lang="en-US" dirty="0">
                        <a:latin typeface="Ubuntu" panose="020B0504030602030204" pitchFamily="34" charset="0"/>
                      </a:endParaRPr>
                    </a:p>
                  </a:txBody>
                  <a:tcPr/>
                </a:tc>
                <a:tc>
                  <a:txBody>
                    <a:bodyPr/>
                    <a:lstStyle/>
                    <a:p>
                      <a:r>
                        <a:rPr lang="en-US" dirty="0">
                          <a:latin typeface="Ubuntu" panose="020B0504030602030204" pitchFamily="34" charset="0"/>
                        </a:rPr>
                        <a:t>N/A</a:t>
                      </a:r>
                    </a:p>
                  </a:txBody>
                  <a:tcPr/>
                </a:tc>
                <a:extLst>
                  <a:ext uri="{0D108BD9-81ED-4DB2-BD59-A6C34878D82A}">
                    <a16:rowId xmlns:a16="http://schemas.microsoft.com/office/drawing/2014/main" val="1589955244"/>
                  </a:ext>
                </a:extLst>
              </a:tr>
              <a:tr h="370840">
                <a:tc>
                  <a:txBody>
                    <a:bodyPr/>
                    <a:lstStyle/>
                    <a:p>
                      <a:r>
                        <a:rPr lang="en-US" b="1" dirty="0">
                          <a:latin typeface="Ubuntu" panose="020B0504030602030204" pitchFamily="34" charset="0"/>
                        </a:rPr>
                        <a:t>Main voltage</a:t>
                      </a:r>
                    </a:p>
                  </a:txBody>
                  <a:tcPr/>
                </a:tc>
                <a:tc>
                  <a:txBody>
                    <a:bodyPr/>
                    <a:lstStyle/>
                    <a:p>
                      <a:r>
                        <a:rPr lang="en-US" dirty="0">
                          <a:latin typeface="Ubuntu" panose="020B0504030602030204" pitchFamily="34" charset="0"/>
                        </a:rPr>
                        <a:t>5V</a:t>
                      </a:r>
                    </a:p>
                  </a:txBody>
                  <a:tcPr/>
                </a:tc>
                <a:extLst>
                  <a:ext uri="{0D108BD9-81ED-4DB2-BD59-A6C34878D82A}">
                    <a16:rowId xmlns:a16="http://schemas.microsoft.com/office/drawing/2014/main" val="898053111"/>
                  </a:ext>
                </a:extLst>
              </a:tr>
              <a:tr h="370840">
                <a:tc>
                  <a:txBody>
                    <a:bodyPr/>
                    <a:lstStyle/>
                    <a:p>
                      <a:r>
                        <a:rPr lang="en-US" b="1" dirty="0">
                          <a:latin typeface="Ubuntu" panose="020B0504030602030204" pitchFamily="34" charset="0"/>
                        </a:rPr>
                        <a:t>Size</a:t>
                      </a:r>
                    </a:p>
                  </a:txBody>
                  <a:tcPr/>
                </a:tc>
                <a:tc>
                  <a:txBody>
                    <a:bodyPr/>
                    <a:lstStyle/>
                    <a:p>
                      <a:r>
                        <a:rPr lang="en-US" sz="1800" b="0" i="0" kern="1200" dirty="0">
                          <a:solidFill>
                            <a:schemeClr val="dk1"/>
                          </a:solidFill>
                          <a:effectLst/>
                          <a:latin typeface="Ubuntu" panose="020B0504030602030204" pitchFamily="34" charset="0"/>
                          <a:ea typeface="+mn-ea"/>
                          <a:cs typeface="+mn-cs"/>
                        </a:rPr>
                        <a:t>47x30mm</a:t>
                      </a:r>
                      <a:endParaRPr lang="en-US" dirty="0">
                        <a:latin typeface="Ubuntu" panose="020B0504030602030204" pitchFamily="34" charset="0"/>
                      </a:endParaRPr>
                    </a:p>
                  </a:txBody>
                  <a:tcPr/>
                </a:tc>
                <a:extLst>
                  <a:ext uri="{0D108BD9-81ED-4DB2-BD59-A6C34878D82A}">
                    <a16:rowId xmlns:a16="http://schemas.microsoft.com/office/drawing/2014/main" val="251763995"/>
                  </a:ext>
                </a:extLst>
              </a:tr>
            </a:tbl>
          </a:graphicData>
        </a:graphic>
      </p:graphicFrame>
      <p:pic>
        <p:nvPicPr>
          <p:cNvPr id="10" name="Picture 9" descr="A blue circle with a white square in it&#10;&#10;Description automatically generated">
            <a:extLst>
              <a:ext uri="{FF2B5EF4-FFF2-40B4-BE49-F238E27FC236}">
                <a16:creationId xmlns:a16="http://schemas.microsoft.com/office/drawing/2014/main" id="{0FB6E0D8-8912-E4A0-F7CC-5BA434D92D2B}"/>
              </a:ext>
            </a:extLst>
          </p:cNvPr>
          <p:cNvPicPr>
            <a:picLocks noChangeAspect="1"/>
          </p:cNvPicPr>
          <p:nvPr/>
        </p:nvPicPr>
        <p:blipFill rotWithShape="1">
          <a:blip r:embed="rId6">
            <a:extLst>
              <a:ext uri="{28A0092B-C50C-407E-A947-70E740481C1C}">
                <a14:useLocalDpi xmlns:a14="http://schemas.microsoft.com/office/drawing/2010/main" val="0"/>
              </a:ext>
            </a:extLst>
          </a:blip>
          <a:srcRect l="21624" r="24398"/>
          <a:stretch/>
        </p:blipFill>
        <p:spPr>
          <a:xfrm>
            <a:off x="548805" y="481127"/>
            <a:ext cx="546400" cy="569398"/>
          </a:xfrm>
          <a:prstGeom prst="rect">
            <a:avLst/>
          </a:prstGeom>
        </p:spPr>
      </p:pic>
      <p:pic>
        <p:nvPicPr>
          <p:cNvPr id="2" name="Picture 1">
            <a:extLst>
              <a:ext uri="{FF2B5EF4-FFF2-40B4-BE49-F238E27FC236}">
                <a16:creationId xmlns:a16="http://schemas.microsoft.com/office/drawing/2014/main" id="{A4DE413C-F935-B9A3-B501-6B7A579C81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888" y="6015694"/>
            <a:ext cx="291910" cy="291910"/>
          </a:xfrm>
          <a:prstGeom prst="rect">
            <a:avLst/>
          </a:prstGeom>
        </p:spPr>
      </p:pic>
      <p:sp>
        <p:nvSpPr>
          <p:cNvPr id="5" name="TextBox 4">
            <a:hlinkClick r:id="rId8" action="ppaction://hlinksldjump"/>
            <a:extLst>
              <a:ext uri="{FF2B5EF4-FFF2-40B4-BE49-F238E27FC236}">
                <a16:creationId xmlns:a16="http://schemas.microsoft.com/office/drawing/2014/main" id="{8C7058DE-60DF-1FB7-5391-E44644D205BA}"/>
              </a:ext>
            </a:extLst>
          </p:cNvPr>
          <p:cNvSpPr txBox="1"/>
          <p:nvPr/>
        </p:nvSpPr>
        <p:spPr>
          <a:xfrm>
            <a:off x="762874" y="5976983"/>
            <a:ext cx="2416367" cy="369332"/>
          </a:xfrm>
          <a:prstGeom prst="rect">
            <a:avLst/>
          </a:prstGeom>
          <a:noFill/>
        </p:spPr>
        <p:txBody>
          <a:bodyPr wrap="none" rtlCol="0">
            <a:spAutoFit/>
          </a:bodyPr>
          <a:lstStyle/>
          <a:p>
            <a:r>
              <a:rPr lang="en-US" u="sng" dirty="0">
                <a:solidFill>
                  <a:schemeClr val="tx2">
                    <a:lumMod val="50000"/>
                    <a:lumOff val="50000"/>
                  </a:schemeClr>
                </a:solidFill>
              </a:rPr>
              <a:t>Continue presentation</a:t>
            </a:r>
          </a:p>
        </p:txBody>
      </p:sp>
    </p:spTree>
    <p:extLst>
      <p:ext uri="{BB962C8B-B14F-4D97-AF65-F5344CB8AC3E}">
        <p14:creationId xmlns:p14="http://schemas.microsoft.com/office/powerpoint/2010/main" val="231884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67A13E9-6F65-400D-91FA-56C54E85C54F}"/>
              </a:ext>
            </a:extLst>
          </p:cNvPr>
          <p:cNvPicPr>
            <a:picLocks noChangeAspect="1"/>
          </p:cNvPicPr>
          <p:nvPr/>
        </p:nvPicPr>
        <p:blipFill>
          <a:blip r:embed="rId3"/>
          <a:srcRect t="5388" b="23689"/>
          <a:stretch/>
        </p:blipFill>
        <p:spPr>
          <a:xfrm>
            <a:off x="2522356" y="10"/>
            <a:ext cx="9669642" cy="6857990"/>
          </a:xfrm>
          <a:prstGeom prst="rect">
            <a:avLst/>
          </a:prstGeom>
        </p:spPr>
      </p:pic>
      <p:sp>
        <p:nvSpPr>
          <p:cNvPr id="7" name="Rectangle 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717A23-2C80-D41A-710A-81AE284153F9}"/>
              </a:ext>
            </a:extLst>
          </p:cNvPr>
          <p:cNvSpPr>
            <a:spLocks noGrp="1"/>
          </p:cNvSpPr>
          <p:nvPr>
            <p:ph idx="1"/>
          </p:nvPr>
        </p:nvSpPr>
        <p:spPr>
          <a:xfrm>
            <a:off x="444499" y="2189836"/>
            <a:ext cx="4343091" cy="3742762"/>
          </a:xfrm>
        </p:spPr>
        <p:txBody>
          <a:bodyPr>
            <a:normAutofit/>
          </a:bodyPr>
          <a:lstStyle/>
          <a:p>
            <a:pPr marL="0" indent="0">
              <a:buNone/>
            </a:pPr>
            <a:r>
              <a:rPr lang="en-US" sz="2000" dirty="0">
                <a:latin typeface="Ubuntu" panose="020B0504030602030204" pitchFamily="34" charset="0"/>
              </a:rPr>
              <a:t>The Alertwatch project aims to enhance road safety by monitoring the users face and detecting if the user falls asleep while driving as well as alerting the user.</a:t>
            </a:r>
          </a:p>
        </p:txBody>
      </p:sp>
      <p:sp>
        <p:nvSpPr>
          <p:cNvPr id="5" name="Google Shape;235;g2f374f3183f_0_11">
            <a:extLst>
              <a:ext uri="{FF2B5EF4-FFF2-40B4-BE49-F238E27FC236}">
                <a16:creationId xmlns:a16="http://schemas.microsoft.com/office/drawing/2014/main" id="{3B12DDEA-A2B8-3D2A-4ABE-8FEB8E874C64}"/>
              </a:ext>
            </a:extLst>
          </p:cNvPr>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8" name="Google Shape;236;g2f374f3183f_0_11">
            <a:extLst>
              <a:ext uri="{FF2B5EF4-FFF2-40B4-BE49-F238E27FC236}">
                <a16:creationId xmlns:a16="http://schemas.microsoft.com/office/drawing/2014/main" id="{7AEA9744-B5D4-D5DC-DE51-97E6F752E7B2}"/>
              </a:ext>
            </a:extLst>
          </p:cNvPr>
          <p:cNvSpPr txBox="1">
            <a:spLocks/>
          </p:cNvSpPr>
          <p:nvPr/>
        </p:nvSpPr>
        <p:spPr>
          <a:xfrm>
            <a:off x="426888" y="415846"/>
            <a:ext cx="11008500" cy="569400"/>
          </a:xfrm>
          <a:prstGeom prst="rect">
            <a:avLst/>
          </a:prstGeom>
          <a:noFill/>
          <a:ln>
            <a:noFill/>
          </a:ln>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SzPts val="800"/>
            </a:pPr>
            <a:r>
              <a:rPr lang="en-US" sz="3700" b="1" dirty="0">
                <a:solidFill>
                  <a:schemeClr val="tx2">
                    <a:lumMod val="75000"/>
                    <a:lumOff val="25000"/>
                  </a:schemeClr>
                </a:solidFill>
                <a:latin typeface="Ubuntu"/>
                <a:ea typeface="Ubuntu"/>
                <a:cs typeface="Ubuntu"/>
                <a:sym typeface="Ubuntu"/>
              </a:rPr>
              <a:t>	Alertwatch project</a:t>
            </a:r>
          </a:p>
        </p:txBody>
      </p:sp>
      <p:pic>
        <p:nvPicPr>
          <p:cNvPr id="10" name="Picture 9" descr="A logo of a blue eye with a black background&#10;&#10;Description automatically generated">
            <a:extLst>
              <a:ext uri="{FF2B5EF4-FFF2-40B4-BE49-F238E27FC236}">
                <a16:creationId xmlns:a16="http://schemas.microsoft.com/office/drawing/2014/main" id="{48FEB505-37EA-6792-CB12-3F0961AB5E5C}"/>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pic>
        <p:nvPicPr>
          <p:cNvPr id="12" name="Picture 11" descr="A blue and white circle with white circles&#10;&#10;Description automatically generated">
            <a:extLst>
              <a:ext uri="{FF2B5EF4-FFF2-40B4-BE49-F238E27FC236}">
                <a16:creationId xmlns:a16="http://schemas.microsoft.com/office/drawing/2014/main" id="{F8D3A596-6071-5E68-EBA8-BB54F18E2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499" y="415846"/>
            <a:ext cx="705923" cy="705923"/>
          </a:xfrm>
          <a:prstGeom prst="rect">
            <a:avLst/>
          </a:prstGeom>
        </p:spPr>
      </p:pic>
    </p:spTree>
    <p:extLst>
      <p:ext uri="{BB962C8B-B14F-4D97-AF65-F5344CB8AC3E}">
        <p14:creationId xmlns:p14="http://schemas.microsoft.com/office/powerpoint/2010/main" val="525502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2</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Existing solutions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5</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3" name="Picture 2">
            <a:extLst>
              <a:ext uri="{FF2B5EF4-FFF2-40B4-BE49-F238E27FC236}">
                <a16:creationId xmlns:a16="http://schemas.microsoft.com/office/drawing/2014/main" id="{C6FA48AA-D188-A833-FD06-1DBD00E8D4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1250" y="2476951"/>
            <a:ext cx="1324533" cy="745050"/>
          </a:xfrm>
          <a:prstGeom prst="rect">
            <a:avLst/>
          </a:prstGeom>
        </p:spPr>
      </p:pic>
    </p:spTree>
    <p:extLst>
      <p:ext uri="{BB962C8B-B14F-4D97-AF65-F5344CB8AC3E}">
        <p14:creationId xmlns:p14="http://schemas.microsoft.com/office/powerpoint/2010/main" val="1169117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6</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Existing solutions</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D653F776-4B9E-7B7C-45B3-AB4131390909}"/>
              </a:ext>
            </a:extLst>
          </p:cNvPr>
          <p:cNvSpPr txBox="1">
            <a:spLocks/>
          </p:cNvSpPr>
          <p:nvPr/>
        </p:nvSpPr>
        <p:spPr>
          <a:xfrm>
            <a:off x="838200" y="1825625"/>
            <a:ext cx="10515600"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Ubuntu" panose="020B0504030602030204" pitchFamily="34" charset="0"/>
              </a:rPr>
              <a:t>Mobileye Lane sway detection</a:t>
            </a:r>
          </a:p>
          <a:p>
            <a:pPr>
              <a:lnSpc>
                <a:spcPct val="150000"/>
              </a:lnSpc>
            </a:pPr>
            <a:r>
              <a:rPr lang="en-US" dirty="0">
                <a:latin typeface="Ubuntu" panose="020B0504030602030204" pitchFamily="34" charset="0"/>
              </a:rPr>
              <a:t>Smartwatches </a:t>
            </a:r>
          </a:p>
          <a:p>
            <a:pPr>
              <a:lnSpc>
                <a:spcPct val="150000"/>
              </a:lnSpc>
            </a:pPr>
            <a:r>
              <a:rPr lang="en-US" dirty="0">
                <a:latin typeface="Ubuntu" panose="020B0504030602030204" pitchFamily="34" charset="0"/>
              </a:rPr>
              <a:t>Tesla Autopilot</a:t>
            </a:r>
          </a:p>
        </p:txBody>
      </p:sp>
      <p:pic>
        <p:nvPicPr>
          <p:cNvPr id="3" name="Graphic 2">
            <a:extLst>
              <a:ext uri="{FF2B5EF4-FFF2-40B4-BE49-F238E27FC236}">
                <a16:creationId xmlns:a16="http://schemas.microsoft.com/office/drawing/2014/main" id="{DDDDD65A-7C07-81FC-5284-CC3BADBC86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5489" y="1956703"/>
            <a:ext cx="3305504" cy="640442"/>
          </a:xfrm>
          <a:prstGeom prst="rect">
            <a:avLst/>
          </a:prstGeom>
        </p:spPr>
      </p:pic>
      <p:pic>
        <p:nvPicPr>
          <p:cNvPr id="6" name="Picture 10" descr="Tesla, Inc. - Wikipedia">
            <a:extLst>
              <a:ext uri="{FF2B5EF4-FFF2-40B4-BE49-F238E27FC236}">
                <a16:creationId xmlns:a16="http://schemas.microsoft.com/office/drawing/2014/main" id="{D57283D2-27E7-4220-2029-58E9A051B6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1889" y="3454327"/>
            <a:ext cx="1394039" cy="17953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142AFD-37BF-5824-8725-E73EEBBF0C82}"/>
              </a:ext>
            </a:extLst>
          </p:cNvPr>
          <p:cNvPicPr>
            <a:picLocks noChangeAspect="1"/>
          </p:cNvPicPr>
          <p:nvPr/>
        </p:nvPicPr>
        <p:blipFill rotWithShape="1">
          <a:blip r:embed="rId8">
            <a:extLst>
              <a:ext uri="{28A0092B-C50C-407E-A947-70E740481C1C}">
                <a14:useLocalDpi xmlns:a14="http://schemas.microsoft.com/office/drawing/2010/main" val="0"/>
              </a:ext>
            </a:extLst>
          </a:blip>
          <a:srcRect l="21754" r="22991"/>
          <a:stretch/>
        </p:blipFill>
        <p:spPr>
          <a:xfrm>
            <a:off x="539931" y="463208"/>
            <a:ext cx="583476" cy="593982"/>
          </a:xfrm>
          <a:prstGeom prst="rect">
            <a:avLst/>
          </a:prstGeom>
        </p:spPr>
      </p:pic>
    </p:spTree>
    <p:extLst>
      <p:ext uri="{BB962C8B-B14F-4D97-AF65-F5344CB8AC3E}">
        <p14:creationId xmlns:p14="http://schemas.microsoft.com/office/powerpoint/2010/main" val="560697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07"/>
        <p:cNvGrpSpPr/>
        <p:nvPr/>
      </p:nvGrpSpPr>
      <p:grpSpPr>
        <a:xfrm>
          <a:off x="0" y="0"/>
          <a:ext cx="0" cy="0"/>
          <a:chOff x="0" y="0"/>
          <a:chExt cx="0" cy="0"/>
        </a:xfrm>
      </p:grpSpPr>
      <p:sp>
        <p:nvSpPr>
          <p:cNvPr id="209" name="Google Shape;209;g1e10f056e14_1_106"/>
          <p:cNvSpPr txBox="1">
            <a:spLocks noGrp="1"/>
          </p:cNvSpPr>
          <p:nvPr>
            <p:ph type="title" idx="4294967295"/>
          </p:nvPr>
        </p:nvSpPr>
        <p:spPr>
          <a:xfrm>
            <a:off x="2320050" y="2087658"/>
            <a:ext cx="7551900" cy="1968841"/>
          </a:xfrm>
          <a:prstGeom prst="rect">
            <a:avLst/>
          </a:prstGeom>
          <a:noFill/>
          <a:ln>
            <a:noFill/>
          </a:ln>
        </p:spPr>
        <p:txBody>
          <a:bodyPr spcFirstLastPara="1" wrap="square" lIns="0" tIns="273400" rIns="0" bIns="0" anchor="t" anchorCtr="0">
            <a:spAutoFit/>
          </a:bodyPr>
          <a:lstStyle/>
          <a:p>
            <a:pPr marL="12700" algn="ctr">
              <a:lnSpc>
                <a:spcPct val="100000"/>
              </a:lnSpc>
              <a:spcBef>
                <a:spcPts val="0"/>
              </a:spcBef>
              <a:buClr>
                <a:srgbClr val="000000"/>
              </a:buClr>
              <a:buSzPts val="800"/>
            </a:pPr>
            <a:r>
              <a:rPr lang="en-US" sz="5500" b="1" dirty="0">
                <a:solidFill>
                  <a:schemeClr val="tx2">
                    <a:lumMod val="75000"/>
                    <a:lumOff val="25000"/>
                  </a:schemeClr>
                </a:solidFill>
                <a:latin typeface="Ubuntu"/>
                <a:sym typeface="Ubuntu Light"/>
              </a:rPr>
              <a:t>Part 3</a:t>
            </a:r>
            <a:br>
              <a:rPr lang="en-US" sz="5500" b="1" dirty="0">
                <a:solidFill>
                  <a:schemeClr val="tx2">
                    <a:lumMod val="75000"/>
                    <a:lumOff val="25000"/>
                  </a:schemeClr>
                </a:solidFill>
                <a:latin typeface="Ubuntu"/>
                <a:sym typeface="Ubuntu Light"/>
              </a:rPr>
            </a:br>
            <a:r>
              <a:rPr lang="en-US" sz="5500" b="1" dirty="0">
                <a:solidFill>
                  <a:schemeClr val="tx2">
                    <a:lumMod val="75000"/>
                    <a:lumOff val="25000"/>
                  </a:schemeClr>
                </a:solidFill>
                <a:latin typeface="Ubuntu"/>
                <a:sym typeface="Ubuntu Light"/>
              </a:rPr>
              <a:t>Planned Objectives</a:t>
            </a:r>
            <a:endParaRPr sz="5500" b="1" dirty="0">
              <a:solidFill>
                <a:schemeClr val="tx2">
                  <a:lumMod val="75000"/>
                  <a:lumOff val="25000"/>
                </a:schemeClr>
              </a:solidFill>
              <a:latin typeface="Ubuntu"/>
              <a:sym typeface="Ubuntu Light"/>
            </a:endParaRPr>
          </a:p>
        </p:txBody>
      </p:sp>
      <p:sp>
        <p:nvSpPr>
          <p:cNvPr id="211" name="Google Shape;211;g1e10f056e14_1_106"/>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SzPts val="1100"/>
              <a:buNone/>
            </a:pPr>
            <a:fld id="{00000000-1234-1234-1234-123412341234}" type="slidenum">
              <a:rPr lang="en-US"/>
              <a:t>7</a:t>
            </a:fld>
            <a:endParaRPr/>
          </a:p>
        </p:txBody>
      </p:sp>
      <p:pic>
        <p:nvPicPr>
          <p:cNvPr id="2" name="Picture 1" descr="A logo of a blue eye with a black background&#10;&#10;Description automatically generated">
            <a:extLst>
              <a:ext uri="{FF2B5EF4-FFF2-40B4-BE49-F238E27FC236}">
                <a16:creationId xmlns:a16="http://schemas.microsoft.com/office/drawing/2014/main" id="{8E250B1A-CD45-0896-76AA-BE35E91F558E}"/>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4597747" y="1098961"/>
            <a:ext cx="2996506" cy="692450"/>
          </a:xfrm>
          <a:prstGeom prst="rect">
            <a:avLst/>
          </a:prstGeom>
        </p:spPr>
      </p:pic>
      <p:pic>
        <p:nvPicPr>
          <p:cNvPr id="4" name="Picture 3" descr="A blue circle with a white gear in it&#10;&#10;Description automatically generated">
            <a:extLst>
              <a:ext uri="{FF2B5EF4-FFF2-40B4-BE49-F238E27FC236}">
                <a16:creationId xmlns:a16="http://schemas.microsoft.com/office/drawing/2014/main" id="{2CBA122E-5651-899A-3804-BBFAE7604CEE}"/>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4014389" y="2476950"/>
            <a:ext cx="738253" cy="745051"/>
          </a:xfrm>
          <a:prstGeom prst="rect">
            <a:avLst/>
          </a:prstGeom>
        </p:spPr>
      </p:pic>
    </p:spTree>
    <p:extLst>
      <p:ext uri="{BB962C8B-B14F-4D97-AF65-F5344CB8AC3E}">
        <p14:creationId xmlns:p14="http://schemas.microsoft.com/office/powerpoint/2010/main" val="1866140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8</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Proactive alertness management</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4">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5" name="Content Placeholder 2">
            <a:extLst>
              <a:ext uri="{FF2B5EF4-FFF2-40B4-BE49-F238E27FC236}">
                <a16:creationId xmlns:a16="http://schemas.microsoft.com/office/drawing/2014/main" id="{6320AF8C-5C06-FE73-AF80-803C99D5C564}"/>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Ubuntu" panose="020B0504030602030204" pitchFamily="34" charset="0"/>
              </a:rPr>
              <a:t>Rather than reacting to the car being out of the lanes or about to hit something, we want to prevent that by proactively detecting signs of drowsiness in the earliest stage possible.</a:t>
            </a:r>
          </a:p>
        </p:txBody>
      </p:sp>
      <p:pic>
        <p:nvPicPr>
          <p:cNvPr id="10" name="Picture 9" descr="A blue circle with a white gear in it&#10;&#10;Description automatically generated">
            <a:extLst>
              <a:ext uri="{FF2B5EF4-FFF2-40B4-BE49-F238E27FC236}">
                <a16:creationId xmlns:a16="http://schemas.microsoft.com/office/drawing/2014/main" id="{B4145F7B-550A-3A06-3007-5387FF07088B}"/>
              </a:ext>
            </a:extLst>
          </p:cNvPr>
          <p:cNvPicPr>
            <a:picLocks noChangeAspect="1"/>
          </p:cNvPicPr>
          <p:nvPr/>
        </p:nvPicPr>
        <p:blipFill rotWithShape="1">
          <a:blip r:embed="rId5">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spTree>
    <p:extLst>
      <p:ext uri="{BB962C8B-B14F-4D97-AF65-F5344CB8AC3E}">
        <p14:creationId xmlns:p14="http://schemas.microsoft.com/office/powerpoint/2010/main" val="397069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16"/>
        <p:cNvGrpSpPr/>
        <p:nvPr/>
      </p:nvGrpSpPr>
      <p:grpSpPr>
        <a:xfrm>
          <a:off x="0" y="0"/>
          <a:ext cx="0" cy="0"/>
          <a:chOff x="0" y="0"/>
          <a:chExt cx="0" cy="0"/>
        </a:xfrm>
      </p:grpSpPr>
      <p:pic>
        <p:nvPicPr>
          <p:cNvPr id="6" name="Picture 5" descr="A person sitting in a chair&#10;&#10;Description automatically generated">
            <a:extLst>
              <a:ext uri="{FF2B5EF4-FFF2-40B4-BE49-F238E27FC236}">
                <a16:creationId xmlns:a16="http://schemas.microsoft.com/office/drawing/2014/main" id="{16674EAC-7099-F11B-9362-BAFBA856FD60}"/>
              </a:ext>
            </a:extLst>
          </p:cNvPr>
          <p:cNvPicPr>
            <a:picLocks noChangeAspect="1"/>
          </p:cNvPicPr>
          <p:nvPr/>
        </p:nvPicPr>
        <p:blipFill>
          <a:blip r:embed="rId4"/>
          <a:stretch>
            <a:fillRect/>
          </a:stretch>
        </p:blipFill>
        <p:spPr>
          <a:xfrm>
            <a:off x="8121579" y="1609528"/>
            <a:ext cx="3925398" cy="2932826"/>
          </a:xfrm>
          <a:prstGeom prst="rect">
            <a:avLst/>
          </a:prstGeom>
        </p:spPr>
      </p:pic>
      <p:sp>
        <p:nvSpPr>
          <p:cNvPr id="224" name="Google Shape;224;g2f374f3183f_0_11"/>
          <p:cNvSpPr txBox="1">
            <a:spLocks noGrp="1"/>
          </p:cNvSpPr>
          <p:nvPr>
            <p:ph type="sldNum" idx="12"/>
          </p:nvPr>
        </p:nvSpPr>
        <p:spPr>
          <a:xfrm>
            <a:off x="8778241" y="6377940"/>
            <a:ext cx="2804100" cy="169200"/>
          </a:xfrm>
          <a:prstGeom prst="rect">
            <a:avLst/>
          </a:prstGeom>
          <a:noFill/>
          <a:ln>
            <a:noFill/>
          </a:ln>
        </p:spPr>
        <p:txBody>
          <a:bodyPr spcFirstLastPara="1" wrap="square" lIns="0" tIns="0" rIns="0" bIns="0" anchor="t" anchorCtr="0">
            <a:spAutoFit/>
          </a:bodyPr>
          <a:lstStyle/>
          <a:p>
            <a:pPr marL="0" lvl="0" indent="0" algn="r" rtl="1">
              <a:lnSpc>
                <a:spcPct val="100000"/>
              </a:lnSpc>
              <a:spcBef>
                <a:spcPts val="0"/>
              </a:spcBef>
              <a:spcAft>
                <a:spcPts val="0"/>
              </a:spcAft>
              <a:buClr>
                <a:srgbClr val="000000"/>
              </a:buClr>
              <a:buSzPts val="1100"/>
              <a:buFont typeface="Arial"/>
              <a:buNone/>
            </a:pPr>
            <a:fld id="{00000000-1234-1234-1234-123412341234}" type="slidenum">
              <a:rPr lang="en-US"/>
              <a:t>9</a:t>
            </a:fld>
            <a:endParaRPr/>
          </a:p>
        </p:txBody>
      </p:sp>
      <p:sp>
        <p:nvSpPr>
          <p:cNvPr id="235" name="Google Shape;235;g2f374f3183f_0_11"/>
          <p:cNvSpPr/>
          <p:nvPr/>
        </p:nvSpPr>
        <p:spPr>
          <a:xfrm>
            <a:off x="444499" y="448486"/>
            <a:ext cx="9859704" cy="0"/>
          </a:xfrm>
          <a:custGeom>
            <a:avLst/>
            <a:gdLst/>
            <a:ahLst/>
            <a:cxnLst/>
            <a:rect l="l" t="t" r="r" b="b"/>
            <a:pathLst>
              <a:path w="16229965" h="120000" extrusionOk="0">
                <a:moveTo>
                  <a:pt x="0" y="0"/>
                </a:moveTo>
                <a:lnTo>
                  <a:pt x="16229872" y="0"/>
                </a:lnTo>
              </a:path>
            </a:pathLst>
          </a:custGeom>
          <a:noFill/>
          <a:ln w="132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r" rtl="1">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Calibri"/>
              <a:ea typeface="Calibri"/>
              <a:cs typeface="Calibri"/>
              <a:sym typeface="Calibri"/>
            </a:endParaRPr>
          </a:p>
        </p:txBody>
      </p:sp>
      <p:sp>
        <p:nvSpPr>
          <p:cNvPr id="236" name="Google Shape;236;g2f374f3183f_0_11"/>
          <p:cNvSpPr txBox="1">
            <a:spLocks noGrp="1"/>
          </p:cNvSpPr>
          <p:nvPr>
            <p:ph type="title" idx="4294967295"/>
          </p:nvPr>
        </p:nvSpPr>
        <p:spPr>
          <a:xfrm>
            <a:off x="426888" y="415846"/>
            <a:ext cx="11008500" cy="569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800"/>
              <a:buNone/>
            </a:pPr>
            <a:r>
              <a:rPr lang="en-US" sz="3700" b="1" dirty="0">
                <a:solidFill>
                  <a:schemeClr val="tx2">
                    <a:lumMod val="75000"/>
                    <a:lumOff val="25000"/>
                  </a:schemeClr>
                </a:solidFill>
                <a:latin typeface="Ubuntu"/>
                <a:ea typeface="Ubuntu"/>
                <a:cs typeface="Ubuntu"/>
                <a:sym typeface="Ubuntu"/>
              </a:rPr>
              <a:t>	Real-time facial monitoring</a:t>
            </a:r>
          </a:p>
        </p:txBody>
      </p:sp>
      <p:pic>
        <p:nvPicPr>
          <p:cNvPr id="4" name="Picture 3" descr="A logo of a blue eye with a black background&#10;&#10;Description automatically generated">
            <a:extLst>
              <a:ext uri="{FF2B5EF4-FFF2-40B4-BE49-F238E27FC236}">
                <a16:creationId xmlns:a16="http://schemas.microsoft.com/office/drawing/2014/main" id="{760EABE1-DBC7-0D48-EBC4-0B395127ED4A}"/>
              </a:ext>
            </a:extLst>
          </p:cNvPr>
          <p:cNvPicPr>
            <a:picLocks noChangeAspect="1"/>
          </p:cNvPicPr>
          <p:nvPr/>
        </p:nvPicPr>
        <p:blipFill rotWithShape="1">
          <a:blip r:embed="rId5">
            <a:extLst>
              <a:ext uri="{28A0092B-C50C-407E-A947-70E740481C1C}">
                <a14:useLocalDpi xmlns:a14="http://schemas.microsoft.com/office/drawing/2010/main" val="0"/>
              </a:ext>
            </a:extLst>
          </a:blip>
          <a:srcRect t="30233" b="28685"/>
          <a:stretch/>
        </p:blipFill>
        <p:spPr>
          <a:xfrm>
            <a:off x="10341122" y="278194"/>
            <a:ext cx="1601257" cy="370028"/>
          </a:xfrm>
          <a:prstGeom prst="rect">
            <a:avLst/>
          </a:prstGeom>
        </p:spPr>
      </p:pic>
      <p:sp>
        <p:nvSpPr>
          <p:cNvPr id="2" name="Content Placeholder 2">
            <a:extLst>
              <a:ext uri="{FF2B5EF4-FFF2-40B4-BE49-F238E27FC236}">
                <a16:creationId xmlns:a16="http://schemas.microsoft.com/office/drawing/2014/main" id="{4502202C-1320-1DC6-1007-208EC2BD869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latin typeface="Ubuntu" panose="020B0504030602030204" pitchFamily="34" charset="0"/>
              </a:rPr>
              <a:t>The key feature of the system is monitoring,</a:t>
            </a:r>
            <a:br>
              <a:rPr lang="en-US" dirty="0">
                <a:latin typeface="Ubuntu" panose="020B0504030602030204" pitchFamily="34" charset="0"/>
              </a:rPr>
            </a:br>
            <a:r>
              <a:rPr lang="en-US" dirty="0">
                <a:latin typeface="Ubuntu" panose="020B0504030602030204" pitchFamily="34" charset="0"/>
              </a:rPr>
              <a:t>analyzing and assessing the alertness drop </a:t>
            </a:r>
            <a:br>
              <a:rPr lang="en-US" dirty="0">
                <a:latin typeface="Ubuntu" panose="020B0504030602030204" pitchFamily="34" charset="0"/>
              </a:rPr>
            </a:br>
            <a:r>
              <a:rPr lang="en-US" dirty="0">
                <a:latin typeface="Ubuntu" panose="020B0504030602030204" pitchFamily="34" charset="0"/>
              </a:rPr>
              <a:t>based on EAR  (eye aspect ratio) values.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FEF1DD-3640-6D7C-BD2E-97C2CC50FDFB}"/>
                  </a:ext>
                </a:extLst>
              </p:cNvPr>
              <p:cNvSpPr txBox="1"/>
              <p:nvPr/>
            </p:nvSpPr>
            <p:spPr>
              <a:xfrm>
                <a:off x="145023" y="4001294"/>
                <a:ext cx="6097314" cy="710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𝑬𝒚𝒆</m:t>
                      </m:r>
                      <m:r>
                        <a:rPr lang="en-US" b="0" i="0">
                          <a:latin typeface="Cambria Math" panose="02040503050406030204" pitchFamily="18" charset="0"/>
                        </a:rPr>
                        <m:t> </m:t>
                      </m:r>
                      <m:r>
                        <a:rPr lang="en-US" b="1" i="1">
                          <a:latin typeface="Cambria Math" panose="02040503050406030204" pitchFamily="18" charset="0"/>
                        </a:rPr>
                        <m:t>𝒂𝒔𝒑𝒆𝒄𝒕</m:t>
                      </m:r>
                      <m:r>
                        <a:rPr lang="en-US" b="0" i="0">
                          <a:latin typeface="Cambria Math" panose="02040503050406030204" pitchFamily="18" charset="0"/>
                        </a:rPr>
                        <m:t> </m:t>
                      </m:r>
                      <m:r>
                        <a:rPr lang="en-US" b="1" i="1">
                          <a:latin typeface="Cambria Math" panose="02040503050406030204" pitchFamily="18" charset="0"/>
                        </a:rPr>
                        <m:t>𝒓𝒂𝒕𝒊𝒐</m:t>
                      </m:r>
                      <m:r>
                        <a:rPr lang="en-US" b="0" i="0">
                          <a:latin typeface="Cambria Math" panose="02040503050406030204" pitchFamily="18" charset="0"/>
                        </a:rPr>
                        <m:t> = </m:t>
                      </m:r>
                      <m:f>
                        <m:fPr>
                          <m:ctrlPr>
                            <a:rPr lang="en-US" b="0" i="1">
                              <a:solidFill>
                                <a:srgbClr val="836967"/>
                              </a:solidFill>
                              <a:latin typeface="Cambria Math" panose="02040503050406030204" pitchFamily="18" charset="0"/>
                            </a:rPr>
                          </m:ctrlPr>
                        </m:fPr>
                        <m:num>
                          <m:d>
                            <m:dPr>
                              <m:begChr m:val="|"/>
                              <m:endChr m:val="|"/>
                              <m:ctrlPr>
                                <a:rPr lang="en-US" b="0" i="1">
                                  <a:solidFill>
                                    <a:srgbClr val="836967"/>
                                  </a:solidFill>
                                  <a:latin typeface="Cambria Math" panose="02040503050406030204" pitchFamily="18" charset="0"/>
                                </a:rPr>
                              </m:ctrlPr>
                            </m:dPr>
                            <m:e>
                              <m:d>
                                <m:dPr>
                                  <m:begChr m:val="|"/>
                                  <m:endChr m:val="|"/>
                                  <m:ctrlPr>
                                    <a:rPr lang="en-US" b="0" i="1">
                                      <a:solidFill>
                                        <a:srgbClr val="836967"/>
                                      </a:solidFill>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2</m:t>
                                      </m:r>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6</m:t>
                                      </m:r>
                                    </m:sub>
                                  </m:sSub>
                                </m:e>
                              </m:d>
                              <m:r>
                                <a:rPr lang="en-US" b="0" i="0">
                                  <a:latin typeface="Cambria Math" panose="02040503050406030204" pitchFamily="18" charset="0"/>
                                </a:rPr>
                                <m:t>−</m:t>
                              </m:r>
                              <m:d>
                                <m:dPr>
                                  <m:begChr m:val="|"/>
                                  <m:endChr m:val="|"/>
                                  <m:ctrlPr>
                                    <a:rPr lang="en-US" b="0" i="1">
                                      <a:solidFill>
                                        <a:srgbClr val="836967"/>
                                      </a:solidFill>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3</m:t>
                                      </m:r>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5</m:t>
                                      </m:r>
                                    </m:sub>
                                  </m:sSub>
                                </m:e>
                              </m:d>
                            </m:e>
                          </m:d>
                        </m:num>
                        <m:den>
                          <m:r>
                            <a:rPr lang="en-US" b="0" i="0">
                              <a:latin typeface="Cambria Math" panose="02040503050406030204" pitchFamily="18" charset="0"/>
                            </a:rPr>
                            <m:t>2</m:t>
                          </m:r>
                          <m:d>
                            <m:dPr>
                              <m:begChr m:val="|"/>
                              <m:endChr m:val="|"/>
                              <m:ctrlPr>
                                <a:rPr lang="en-US" b="0" i="1">
                                  <a:latin typeface="Cambria Math" panose="02040503050406030204" pitchFamily="18" charset="0"/>
                                </a:rPr>
                              </m:ctrlPr>
                            </m:dPr>
                            <m:e>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1</m:t>
                                  </m:r>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𝒑</m:t>
                                  </m:r>
                                </m:e>
                                <m:sub>
                                  <m:r>
                                    <a:rPr lang="en-US" b="0" i="0">
                                      <a:latin typeface="Cambria Math" panose="02040503050406030204" pitchFamily="18" charset="0"/>
                                    </a:rPr>
                                    <m:t>4</m:t>
                                  </m:r>
                                </m:sub>
                              </m:sSub>
                            </m:e>
                          </m:d>
                        </m:den>
                      </m:f>
                    </m:oMath>
                  </m:oMathPara>
                </a14:m>
                <a:endParaRPr lang="en-US" dirty="0"/>
              </a:p>
            </p:txBody>
          </p:sp>
        </mc:Choice>
        <mc:Fallback xmlns="">
          <p:sp>
            <p:nvSpPr>
              <p:cNvPr id="3" name="TextBox 2">
                <a:extLst>
                  <a:ext uri="{FF2B5EF4-FFF2-40B4-BE49-F238E27FC236}">
                    <a16:creationId xmlns:a16="http://schemas.microsoft.com/office/drawing/2014/main" id="{B4FEF1DD-3640-6D7C-BD2E-97C2CC50FDFB}"/>
                  </a:ext>
                </a:extLst>
              </p:cNvPr>
              <p:cNvSpPr txBox="1">
                <a:spLocks noRot="1" noChangeAspect="1" noMove="1" noResize="1" noEditPoints="1" noAdjustHandles="1" noChangeArrowheads="1" noChangeShapeType="1" noTextEdit="1"/>
              </p:cNvSpPr>
              <p:nvPr/>
            </p:nvSpPr>
            <p:spPr>
              <a:xfrm>
                <a:off x="145023" y="4001294"/>
                <a:ext cx="6097314" cy="710579"/>
              </a:xfrm>
              <a:prstGeom prst="rect">
                <a:avLst/>
              </a:prstGeom>
              <a:blipFill>
                <a:blip r:embed="rId6"/>
                <a:stretch>
                  <a:fillRect/>
                </a:stretch>
              </a:blipFill>
            </p:spPr>
            <p:txBody>
              <a:bodyPr/>
              <a:lstStyle/>
              <a:p>
                <a:r>
                  <a:rPr lang="en-US">
                    <a:noFill/>
                  </a:rPr>
                  <a:t> </a:t>
                </a:r>
              </a:p>
            </p:txBody>
          </p:sp>
        </mc:Fallback>
      </mc:AlternateContent>
      <p:pic>
        <p:nvPicPr>
          <p:cNvPr id="7" name="Picture 6" descr="A blue circle with a white gear in it&#10;&#10;Description automatically generated">
            <a:extLst>
              <a:ext uri="{FF2B5EF4-FFF2-40B4-BE49-F238E27FC236}">
                <a16:creationId xmlns:a16="http://schemas.microsoft.com/office/drawing/2014/main" id="{BC79694F-D3ED-2C42-2AA0-49BC8F89DB44}"/>
              </a:ext>
            </a:extLst>
          </p:cNvPr>
          <p:cNvPicPr>
            <a:picLocks noChangeAspect="1"/>
          </p:cNvPicPr>
          <p:nvPr/>
        </p:nvPicPr>
        <p:blipFill rotWithShape="1">
          <a:blip r:embed="rId7">
            <a:extLst>
              <a:ext uri="{28A0092B-C50C-407E-A947-70E740481C1C}">
                <a14:useLocalDpi xmlns:a14="http://schemas.microsoft.com/office/drawing/2010/main" val="0"/>
              </a:ext>
            </a:extLst>
          </a:blip>
          <a:srcRect l="19643" r="27827" b="5754"/>
          <a:stretch/>
        </p:blipFill>
        <p:spPr>
          <a:xfrm>
            <a:off x="548805" y="448486"/>
            <a:ext cx="578790" cy="584120"/>
          </a:xfrm>
          <a:prstGeom prst="rect">
            <a:avLst/>
          </a:prstGeom>
        </p:spPr>
      </p:pic>
    </p:spTree>
    <p:extLst>
      <p:ext uri="{BB962C8B-B14F-4D97-AF65-F5344CB8AC3E}">
        <p14:creationId xmlns:p14="http://schemas.microsoft.com/office/powerpoint/2010/main" val="2888698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464</TotalTime>
  <Words>2026</Words>
  <Application>Microsoft Office PowerPoint</Application>
  <PresentationFormat>Widescreen</PresentationFormat>
  <Paragraphs>276</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Aptos Display</vt:lpstr>
      <vt:lpstr>Arial</vt:lpstr>
      <vt:lpstr>Calibri</vt:lpstr>
      <vt:lpstr>Cambria Math</vt:lpstr>
      <vt:lpstr>Roboto</vt:lpstr>
      <vt:lpstr>Ubuntu</vt:lpstr>
      <vt:lpstr>Office Theme</vt:lpstr>
      <vt:lpstr>Capstone project Phase A 24-2-D-8 Lior Jigalo Advisor: Shimon Faitelson</vt:lpstr>
      <vt:lpstr>Part 1 Introduction</vt:lpstr>
      <vt:lpstr>Inspiration</vt:lpstr>
      <vt:lpstr>PowerPoint Presentation</vt:lpstr>
      <vt:lpstr>Part 2 Existing solutions</vt:lpstr>
      <vt:lpstr> Existing solutions</vt:lpstr>
      <vt:lpstr>Part 3 Planned Objectives</vt:lpstr>
      <vt:lpstr> Proactive alertness management</vt:lpstr>
      <vt:lpstr> Real-time facial monitoring</vt:lpstr>
      <vt:lpstr> Versatile deployment across environments</vt:lpstr>
      <vt:lpstr> Fanless &amp; low power EDGE solution</vt:lpstr>
      <vt:lpstr> Runtime environment</vt:lpstr>
      <vt:lpstr> AI usage</vt:lpstr>
      <vt:lpstr> Data Flow &amp; Architecture</vt:lpstr>
      <vt:lpstr>PowerPoint Presentation</vt:lpstr>
      <vt:lpstr>Part 4 Hardware options</vt:lpstr>
      <vt:lpstr> SolidRun Bedrock R7000</vt:lpstr>
      <vt:lpstr> SolidRun Hailo 15H</vt:lpstr>
      <vt:lpstr> SolidRun i.MX 8MP</vt:lpstr>
      <vt:lpstr>Part 5 Challenges &amp; constraints</vt:lpstr>
      <vt:lpstr> Software challenges</vt:lpstr>
      <vt:lpstr> Hardware constraints</vt:lpstr>
      <vt:lpstr> Physical Challenges</vt:lpstr>
      <vt:lpstr>Part 6 Testing Plan</vt:lpstr>
      <vt:lpstr> Hardware Validation</vt:lpstr>
      <vt:lpstr> Software Validation</vt:lpstr>
      <vt:lpstr>Thank you!</vt:lpstr>
      <vt:lpstr>Additional information</vt:lpstr>
      <vt:lpstr> SolidRun Bedrock R7000</vt:lpstr>
      <vt:lpstr> SolidRun Hailo 15H</vt:lpstr>
      <vt:lpstr> SolidRun i.MX 8MP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ליאור ז'יגלו</dc:creator>
  <cp:lastModifiedBy>ליאור ז'יגלו</cp:lastModifiedBy>
  <cp:revision>2</cp:revision>
  <dcterms:created xsi:type="dcterms:W3CDTF">2024-08-31T09:36:59Z</dcterms:created>
  <dcterms:modified xsi:type="dcterms:W3CDTF">2024-09-21T09:36:31Z</dcterms:modified>
</cp:coreProperties>
</file>